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36"/>
  </p:notesMasterIdLst>
  <p:sldIdLst>
    <p:sldId id="256" r:id="rId3"/>
    <p:sldId id="257" r:id="rId4"/>
    <p:sldId id="262" r:id="rId5"/>
    <p:sldId id="258" r:id="rId6"/>
    <p:sldId id="284" r:id="rId7"/>
    <p:sldId id="263" r:id="rId8"/>
    <p:sldId id="266" r:id="rId9"/>
    <p:sldId id="267" r:id="rId10"/>
    <p:sldId id="268" r:id="rId11"/>
    <p:sldId id="285" r:id="rId12"/>
    <p:sldId id="286" r:id="rId13"/>
    <p:sldId id="271" r:id="rId14"/>
    <p:sldId id="283" r:id="rId15"/>
    <p:sldId id="282" r:id="rId16"/>
    <p:sldId id="281" r:id="rId17"/>
    <p:sldId id="280" r:id="rId18"/>
    <p:sldId id="279" r:id="rId19"/>
    <p:sldId id="287" r:id="rId20"/>
    <p:sldId id="278" r:id="rId21"/>
    <p:sldId id="277" r:id="rId22"/>
    <p:sldId id="272" r:id="rId23"/>
    <p:sldId id="259" r:id="rId24"/>
    <p:sldId id="274" r:id="rId25"/>
    <p:sldId id="276" r:id="rId26"/>
    <p:sldId id="275" r:id="rId27"/>
    <p:sldId id="288" r:id="rId28"/>
    <p:sldId id="273" r:id="rId29"/>
    <p:sldId id="269" r:id="rId30"/>
    <p:sldId id="270" r:id="rId31"/>
    <p:sldId id="264" r:id="rId32"/>
    <p:sldId id="260" r:id="rId33"/>
    <p:sldId id="289" r:id="rId34"/>
    <p:sldId id="261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Poppins" panose="020B0604020202020204" charset="0"/>
      <p:regular r:id="rId41"/>
      <p:bold r:id="rId42"/>
      <p:italic r:id="rId43"/>
      <p:boldItalic r:id="rId44"/>
    </p:embeddedFont>
    <p:embeddedFont>
      <p:font typeface="Poppins ExtraBold" panose="020B0604020202020204" charset="0"/>
      <p:bold r:id="rId45"/>
      <p:boldItalic r:id="rId46"/>
    </p:embeddedFont>
    <p:embeddedFont>
      <p:font typeface="Poppins Medium" panose="020B0604020202020204" charset="0"/>
      <p:regular r:id="rId47"/>
      <p:bold r:id="rId48"/>
      <p:italic r:id="rId49"/>
      <p:boldItalic r:id="rId50"/>
    </p:embeddedFont>
    <p:embeddedFont>
      <p:font typeface="Poppins SemiBold" panose="020B0604020202020204" charset="0"/>
      <p:regular r:id="rId51"/>
      <p:bold r:id="rId52"/>
      <p:italic r:id="rId53"/>
      <p:boldItalic r:id="rId54"/>
    </p:embeddedFont>
    <p:embeddedFont>
      <p:font typeface="Source Sans Pro" panose="020B0503030403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3BC9F5-7485-4738-A7BB-AFC586AAE10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DC8FE5-8968-4361-80F7-B37A669B7FB9}">
      <dgm:prSet phldrT="[Text]"/>
      <dgm:spPr/>
      <dgm:t>
        <a:bodyPr/>
        <a:lstStyle/>
        <a:p>
          <a:r>
            <a:rPr lang="en-US" dirty="0"/>
            <a:t>SQL Command</a:t>
          </a:r>
        </a:p>
      </dgm:t>
    </dgm:pt>
    <dgm:pt modelId="{68E1CA15-F2B5-4055-8F52-BF5BF54C1CD4}" type="parTrans" cxnId="{11B3E7D3-A5E5-4EC7-9305-984D7C5B9602}">
      <dgm:prSet/>
      <dgm:spPr/>
      <dgm:t>
        <a:bodyPr/>
        <a:lstStyle/>
        <a:p>
          <a:endParaRPr lang="en-US"/>
        </a:p>
      </dgm:t>
    </dgm:pt>
    <dgm:pt modelId="{222038F5-C7FE-4796-A744-796EFA87C979}" type="sibTrans" cxnId="{11B3E7D3-A5E5-4EC7-9305-984D7C5B9602}">
      <dgm:prSet/>
      <dgm:spPr/>
      <dgm:t>
        <a:bodyPr/>
        <a:lstStyle/>
        <a:p>
          <a:endParaRPr lang="en-US"/>
        </a:p>
      </dgm:t>
    </dgm:pt>
    <dgm:pt modelId="{92C00755-7CE7-40FB-A254-3D160CD8716B}">
      <dgm:prSet phldrT="[Text]"/>
      <dgm:spPr/>
      <dgm:t>
        <a:bodyPr/>
        <a:lstStyle/>
        <a:p>
          <a:r>
            <a:rPr lang="en-US" dirty="0"/>
            <a:t>DDL</a:t>
          </a:r>
        </a:p>
      </dgm:t>
    </dgm:pt>
    <dgm:pt modelId="{00BA8F95-826A-4693-8232-8472EACBD4E5}" type="parTrans" cxnId="{AB3F5C10-FB28-4C13-BEBA-78DA2778A992}">
      <dgm:prSet/>
      <dgm:spPr/>
      <dgm:t>
        <a:bodyPr/>
        <a:lstStyle/>
        <a:p>
          <a:endParaRPr lang="en-US"/>
        </a:p>
      </dgm:t>
    </dgm:pt>
    <dgm:pt modelId="{9584B153-8D1F-4FF9-9199-7A81651F6BB9}" type="sibTrans" cxnId="{AB3F5C10-FB28-4C13-BEBA-78DA2778A992}">
      <dgm:prSet/>
      <dgm:spPr/>
      <dgm:t>
        <a:bodyPr/>
        <a:lstStyle/>
        <a:p>
          <a:endParaRPr lang="en-US"/>
        </a:p>
      </dgm:t>
    </dgm:pt>
    <dgm:pt modelId="{BC469698-3D1D-42F3-B2C0-0CD03EBE4BA5}">
      <dgm:prSet phldrT="[Text]"/>
      <dgm:spPr/>
      <dgm:t>
        <a:bodyPr/>
        <a:lstStyle/>
        <a:p>
          <a:r>
            <a:rPr lang="en-US" dirty="0"/>
            <a:t>DML</a:t>
          </a:r>
        </a:p>
      </dgm:t>
    </dgm:pt>
    <dgm:pt modelId="{6C4DDE44-B7DF-48F0-89AC-8BBAED839A71}" type="parTrans" cxnId="{EFECC571-56E1-438A-AAAA-8B5732185D34}">
      <dgm:prSet/>
      <dgm:spPr/>
      <dgm:t>
        <a:bodyPr/>
        <a:lstStyle/>
        <a:p>
          <a:endParaRPr lang="en-US"/>
        </a:p>
      </dgm:t>
    </dgm:pt>
    <dgm:pt modelId="{C9A620C8-1022-4C4C-989B-0B31F939776A}" type="sibTrans" cxnId="{EFECC571-56E1-438A-AAAA-8B5732185D34}">
      <dgm:prSet/>
      <dgm:spPr/>
      <dgm:t>
        <a:bodyPr/>
        <a:lstStyle/>
        <a:p>
          <a:endParaRPr lang="en-US"/>
        </a:p>
      </dgm:t>
    </dgm:pt>
    <dgm:pt modelId="{DDF63FD5-E728-4E62-ABCC-EA91FA56D015}">
      <dgm:prSet phldrT="[Text]"/>
      <dgm:spPr/>
      <dgm:t>
        <a:bodyPr/>
        <a:lstStyle/>
        <a:p>
          <a:r>
            <a:rPr lang="en-US" dirty="0"/>
            <a:t>TCL</a:t>
          </a:r>
        </a:p>
      </dgm:t>
    </dgm:pt>
    <dgm:pt modelId="{50558DE2-912C-476A-9337-AB4FA22427FF}" type="parTrans" cxnId="{91512187-C6CA-40C6-8F65-C007C9505E46}">
      <dgm:prSet/>
      <dgm:spPr/>
      <dgm:t>
        <a:bodyPr/>
        <a:lstStyle/>
        <a:p>
          <a:endParaRPr lang="en-US"/>
        </a:p>
      </dgm:t>
    </dgm:pt>
    <dgm:pt modelId="{DA49A88F-4E37-4FF8-9325-E140B4C50C15}" type="sibTrans" cxnId="{91512187-C6CA-40C6-8F65-C007C9505E46}">
      <dgm:prSet/>
      <dgm:spPr/>
      <dgm:t>
        <a:bodyPr/>
        <a:lstStyle/>
        <a:p>
          <a:endParaRPr lang="en-US"/>
        </a:p>
      </dgm:t>
    </dgm:pt>
    <dgm:pt modelId="{1BF77306-01AA-4543-B43F-748407C94894}">
      <dgm:prSet/>
      <dgm:spPr/>
      <dgm:t>
        <a:bodyPr/>
        <a:lstStyle/>
        <a:p>
          <a:r>
            <a:rPr lang="en-US" dirty="0"/>
            <a:t>DCL</a:t>
          </a:r>
        </a:p>
      </dgm:t>
    </dgm:pt>
    <dgm:pt modelId="{3A8B6532-21F6-426B-B05D-AB359FD84490}" type="parTrans" cxnId="{059ACBB7-8E7A-44AF-9770-94D009E5C808}">
      <dgm:prSet/>
      <dgm:spPr/>
      <dgm:t>
        <a:bodyPr/>
        <a:lstStyle/>
        <a:p>
          <a:endParaRPr lang="en-US"/>
        </a:p>
      </dgm:t>
    </dgm:pt>
    <dgm:pt modelId="{F48D8644-61DC-40D4-8A20-41035429EAC7}" type="sibTrans" cxnId="{059ACBB7-8E7A-44AF-9770-94D009E5C808}">
      <dgm:prSet/>
      <dgm:spPr/>
      <dgm:t>
        <a:bodyPr/>
        <a:lstStyle/>
        <a:p>
          <a:endParaRPr lang="en-US"/>
        </a:p>
      </dgm:t>
    </dgm:pt>
    <dgm:pt modelId="{B07E3F8E-7E40-4362-B389-AAC88AF1731E}">
      <dgm:prSet/>
      <dgm:spPr/>
      <dgm:t>
        <a:bodyPr/>
        <a:lstStyle/>
        <a:p>
          <a:r>
            <a:rPr lang="en-US" dirty="0"/>
            <a:t>Select</a:t>
          </a:r>
        </a:p>
        <a:p>
          <a:r>
            <a:rPr lang="en-US" dirty="0"/>
            <a:t>Insert</a:t>
          </a:r>
        </a:p>
        <a:p>
          <a:r>
            <a:rPr lang="en-US" dirty="0"/>
            <a:t>Update</a:t>
          </a:r>
        </a:p>
        <a:p>
          <a:r>
            <a:rPr lang="en-US" dirty="0"/>
            <a:t>Delete</a:t>
          </a:r>
        </a:p>
        <a:p>
          <a:r>
            <a:rPr lang="en-US" dirty="0"/>
            <a:t>Merge</a:t>
          </a:r>
        </a:p>
        <a:p>
          <a:r>
            <a:rPr lang="en-US" dirty="0"/>
            <a:t>Call</a:t>
          </a:r>
        </a:p>
        <a:p>
          <a:r>
            <a:rPr lang="en-US" dirty="0"/>
            <a:t>Explain Plan</a:t>
          </a:r>
        </a:p>
        <a:p>
          <a:r>
            <a:rPr lang="en-US" dirty="0"/>
            <a:t>Lock Table</a:t>
          </a:r>
        </a:p>
      </dgm:t>
    </dgm:pt>
    <dgm:pt modelId="{5C775E84-99AE-4630-B6A8-C2C393402B5D}" type="parTrans" cxnId="{C1062644-2AC9-4B84-957F-891A795F25F7}">
      <dgm:prSet/>
      <dgm:spPr/>
      <dgm:t>
        <a:bodyPr/>
        <a:lstStyle/>
        <a:p>
          <a:endParaRPr lang="en-US"/>
        </a:p>
      </dgm:t>
    </dgm:pt>
    <dgm:pt modelId="{E65AB028-E0A4-4118-BD2A-118990FE327B}" type="sibTrans" cxnId="{C1062644-2AC9-4B84-957F-891A795F25F7}">
      <dgm:prSet/>
      <dgm:spPr/>
      <dgm:t>
        <a:bodyPr/>
        <a:lstStyle/>
        <a:p>
          <a:endParaRPr lang="en-US"/>
        </a:p>
      </dgm:t>
    </dgm:pt>
    <dgm:pt modelId="{51F9F404-5471-440C-85FF-AB4A29587461}">
      <dgm:prSet/>
      <dgm:spPr/>
      <dgm:t>
        <a:bodyPr/>
        <a:lstStyle/>
        <a:p>
          <a:r>
            <a:rPr lang="en-US" dirty="0"/>
            <a:t>Grant</a:t>
          </a:r>
        </a:p>
        <a:p>
          <a:r>
            <a:rPr lang="en-US" dirty="0"/>
            <a:t>Revoke</a:t>
          </a:r>
        </a:p>
      </dgm:t>
    </dgm:pt>
    <dgm:pt modelId="{F1ABB199-D0DC-4234-83D7-EF166F1FE84D}" type="parTrans" cxnId="{E29623C3-C5C7-4DEB-AEF0-C6BB31E2B7D8}">
      <dgm:prSet/>
      <dgm:spPr/>
      <dgm:t>
        <a:bodyPr/>
        <a:lstStyle/>
        <a:p>
          <a:endParaRPr lang="en-US"/>
        </a:p>
      </dgm:t>
    </dgm:pt>
    <dgm:pt modelId="{ECFC7FD8-4FCD-48D6-B91B-10839269C94C}" type="sibTrans" cxnId="{E29623C3-C5C7-4DEB-AEF0-C6BB31E2B7D8}">
      <dgm:prSet/>
      <dgm:spPr/>
      <dgm:t>
        <a:bodyPr/>
        <a:lstStyle/>
        <a:p>
          <a:endParaRPr lang="en-US"/>
        </a:p>
      </dgm:t>
    </dgm:pt>
    <dgm:pt modelId="{3981CB14-19DE-420C-BFA3-DFAA2945E5DC}">
      <dgm:prSet/>
      <dgm:spPr/>
      <dgm:t>
        <a:bodyPr/>
        <a:lstStyle/>
        <a:p>
          <a:r>
            <a:rPr lang="en-US" dirty="0"/>
            <a:t>Commit</a:t>
          </a:r>
        </a:p>
        <a:p>
          <a:r>
            <a:rPr lang="en-US" dirty="0"/>
            <a:t>Rollback</a:t>
          </a:r>
        </a:p>
        <a:p>
          <a:r>
            <a:rPr lang="en-US" dirty="0" err="1"/>
            <a:t>Savepoint</a:t>
          </a:r>
          <a:endParaRPr lang="en-US" dirty="0"/>
        </a:p>
        <a:p>
          <a:r>
            <a:rPr lang="en-US" dirty="0"/>
            <a:t>Set Transaction</a:t>
          </a:r>
        </a:p>
      </dgm:t>
    </dgm:pt>
    <dgm:pt modelId="{438DBF70-2A77-420D-ABA0-8F334CE1B6D8}" type="parTrans" cxnId="{9D0B19B2-8B54-4C6B-A8DB-0860429F2B4B}">
      <dgm:prSet/>
      <dgm:spPr/>
      <dgm:t>
        <a:bodyPr/>
        <a:lstStyle/>
        <a:p>
          <a:endParaRPr lang="en-US"/>
        </a:p>
      </dgm:t>
    </dgm:pt>
    <dgm:pt modelId="{C6B40E58-BC00-4477-90EF-B31121840789}" type="sibTrans" cxnId="{9D0B19B2-8B54-4C6B-A8DB-0860429F2B4B}">
      <dgm:prSet/>
      <dgm:spPr/>
      <dgm:t>
        <a:bodyPr/>
        <a:lstStyle/>
        <a:p>
          <a:endParaRPr lang="en-US"/>
        </a:p>
      </dgm:t>
    </dgm:pt>
    <dgm:pt modelId="{47AE59D1-FEBA-44F4-ADDF-6FCED359708F}">
      <dgm:prSet/>
      <dgm:spPr/>
      <dgm:t>
        <a:bodyPr/>
        <a:lstStyle/>
        <a:p>
          <a:r>
            <a:rPr lang="en-US" dirty="0"/>
            <a:t>Create</a:t>
          </a:r>
        </a:p>
        <a:p>
          <a:r>
            <a:rPr lang="en-US" dirty="0"/>
            <a:t>Alter</a:t>
          </a:r>
        </a:p>
        <a:p>
          <a:r>
            <a:rPr lang="en-US" dirty="0"/>
            <a:t>Drop</a:t>
          </a:r>
        </a:p>
        <a:p>
          <a:r>
            <a:rPr lang="en-US" dirty="0"/>
            <a:t>Truncate</a:t>
          </a:r>
        </a:p>
        <a:p>
          <a:r>
            <a:rPr lang="en-US" dirty="0"/>
            <a:t>Comment</a:t>
          </a:r>
        </a:p>
        <a:p>
          <a:r>
            <a:rPr lang="en-US" dirty="0"/>
            <a:t>Rename</a:t>
          </a:r>
        </a:p>
      </dgm:t>
    </dgm:pt>
    <dgm:pt modelId="{F216D982-4889-421A-80F0-6D2B12FA7216}" type="parTrans" cxnId="{52CE8B90-666B-42F1-ACD0-92E96E2F9E85}">
      <dgm:prSet/>
      <dgm:spPr/>
      <dgm:t>
        <a:bodyPr/>
        <a:lstStyle/>
        <a:p>
          <a:endParaRPr lang="en-US"/>
        </a:p>
      </dgm:t>
    </dgm:pt>
    <dgm:pt modelId="{CD023165-9527-481D-845E-45A8E55ECAAF}" type="sibTrans" cxnId="{52CE8B90-666B-42F1-ACD0-92E96E2F9E85}">
      <dgm:prSet/>
      <dgm:spPr/>
      <dgm:t>
        <a:bodyPr/>
        <a:lstStyle/>
        <a:p>
          <a:endParaRPr lang="en-US"/>
        </a:p>
      </dgm:t>
    </dgm:pt>
    <dgm:pt modelId="{34D2B545-CB40-40A8-B978-138D01920B7B}" type="pres">
      <dgm:prSet presAssocID="{FF3BC9F5-7485-4738-A7BB-AFC586AAE10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48B4558-3A3A-469B-8C58-9FB057FBD8DE}" type="pres">
      <dgm:prSet presAssocID="{F8DC8FE5-8968-4361-80F7-B37A669B7FB9}" presName="hierRoot1" presStyleCnt="0">
        <dgm:presLayoutVars>
          <dgm:hierBranch val="init"/>
        </dgm:presLayoutVars>
      </dgm:prSet>
      <dgm:spPr/>
    </dgm:pt>
    <dgm:pt modelId="{D8AE926B-33A6-4F94-B621-34CB06C95550}" type="pres">
      <dgm:prSet presAssocID="{F8DC8FE5-8968-4361-80F7-B37A669B7FB9}" presName="rootComposite1" presStyleCnt="0"/>
      <dgm:spPr/>
    </dgm:pt>
    <dgm:pt modelId="{228D63ED-AFB0-4091-BC11-3EB1494CB5C3}" type="pres">
      <dgm:prSet presAssocID="{F8DC8FE5-8968-4361-80F7-B37A669B7FB9}" presName="rootText1" presStyleLbl="node0" presStyleIdx="0" presStyleCnt="1">
        <dgm:presLayoutVars>
          <dgm:chPref val="3"/>
        </dgm:presLayoutVars>
      </dgm:prSet>
      <dgm:spPr/>
    </dgm:pt>
    <dgm:pt modelId="{63C54822-BD78-4E1F-80E8-FE36D61101CD}" type="pres">
      <dgm:prSet presAssocID="{F8DC8FE5-8968-4361-80F7-B37A669B7FB9}" presName="rootConnector1" presStyleLbl="node1" presStyleIdx="0" presStyleCnt="0"/>
      <dgm:spPr/>
    </dgm:pt>
    <dgm:pt modelId="{D07E04CA-BBA1-47CB-AA65-D824D67D3EFF}" type="pres">
      <dgm:prSet presAssocID="{F8DC8FE5-8968-4361-80F7-B37A669B7FB9}" presName="hierChild2" presStyleCnt="0"/>
      <dgm:spPr/>
    </dgm:pt>
    <dgm:pt modelId="{7D9A1270-9042-445A-A351-7A15FE8756D2}" type="pres">
      <dgm:prSet presAssocID="{00BA8F95-826A-4693-8232-8472EACBD4E5}" presName="Name37" presStyleLbl="parChTrans1D2" presStyleIdx="0" presStyleCnt="4"/>
      <dgm:spPr/>
    </dgm:pt>
    <dgm:pt modelId="{AF515B27-3449-4D21-A02E-34B8FB71C2B9}" type="pres">
      <dgm:prSet presAssocID="{92C00755-7CE7-40FB-A254-3D160CD8716B}" presName="hierRoot2" presStyleCnt="0">
        <dgm:presLayoutVars>
          <dgm:hierBranch val="init"/>
        </dgm:presLayoutVars>
      </dgm:prSet>
      <dgm:spPr/>
    </dgm:pt>
    <dgm:pt modelId="{5FAC55EE-C182-4A7A-914B-5F4F30C34093}" type="pres">
      <dgm:prSet presAssocID="{92C00755-7CE7-40FB-A254-3D160CD8716B}" presName="rootComposite" presStyleCnt="0"/>
      <dgm:spPr/>
    </dgm:pt>
    <dgm:pt modelId="{56E7B6F2-2ECA-4787-BB67-53BEC2B11AAA}" type="pres">
      <dgm:prSet presAssocID="{92C00755-7CE7-40FB-A254-3D160CD8716B}" presName="rootText" presStyleLbl="node2" presStyleIdx="0" presStyleCnt="4">
        <dgm:presLayoutVars>
          <dgm:chPref val="3"/>
        </dgm:presLayoutVars>
      </dgm:prSet>
      <dgm:spPr/>
    </dgm:pt>
    <dgm:pt modelId="{6DA829E9-7314-4D59-8821-DB682A53F0E9}" type="pres">
      <dgm:prSet presAssocID="{92C00755-7CE7-40FB-A254-3D160CD8716B}" presName="rootConnector" presStyleLbl="node2" presStyleIdx="0" presStyleCnt="4"/>
      <dgm:spPr/>
    </dgm:pt>
    <dgm:pt modelId="{97F5D53E-766B-4CA5-AD0C-5D8DB0486914}" type="pres">
      <dgm:prSet presAssocID="{92C00755-7CE7-40FB-A254-3D160CD8716B}" presName="hierChild4" presStyleCnt="0"/>
      <dgm:spPr/>
    </dgm:pt>
    <dgm:pt modelId="{2BEB140A-C588-4BD5-8954-2D332522212E}" type="pres">
      <dgm:prSet presAssocID="{F216D982-4889-421A-80F0-6D2B12FA7216}" presName="Name37" presStyleLbl="parChTrans1D3" presStyleIdx="0" presStyleCnt="4"/>
      <dgm:spPr/>
    </dgm:pt>
    <dgm:pt modelId="{2589A378-DE62-43BB-BE5E-D3106C1F58D8}" type="pres">
      <dgm:prSet presAssocID="{47AE59D1-FEBA-44F4-ADDF-6FCED359708F}" presName="hierRoot2" presStyleCnt="0">
        <dgm:presLayoutVars>
          <dgm:hierBranch val="init"/>
        </dgm:presLayoutVars>
      </dgm:prSet>
      <dgm:spPr/>
    </dgm:pt>
    <dgm:pt modelId="{D928BDED-C7B7-4EC2-B049-D15C4D24E2B1}" type="pres">
      <dgm:prSet presAssocID="{47AE59D1-FEBA-44F4-ADDF-6FCED359708F}" presName="rootComposite" presStyleCnt="0"/>
      <dgm:spPr/>
    </dgm:pt>
    <dgm:pt modelId="{51A90B24-475D-49E8-B18F-679A315C2DD0}" type="pres">
      <dgm:prSet presAssocID="{47AE59D1-FEBA-44F4-ADDF-6FCED359708F}" presName="rootText" presStyleLbl="node3" presStyleIdx="0" presStyleCnt="4" custScaleY="445903">
        <dgm:presLayoutVars>
          <dgm:chPref val="3"/>
        </dgm:presLayoutVars>
      </dgm:prSet>
      <dgm:spPr/>
    </dgm:pt>
    <dgm:pt modelId="{C49F42B7-33DF-4E71-95CE-6C512A577296}" type="pres">
      <dgm:prSet presAssocID="{47AE59D1-FEBA-44F4-ADDF-6FCED359708F}" presName="rootConnector" presStyleLbl="node3" presStyleIdx="0" presStyleCnt="4"/>
      <dgm:spPr/>
    </dgm:pt>
    <dgm:pt modelId="{239057A3-C68C-45F6-B125-AD75B51709D5}" type="pres">
      <dgm:prSet presAssocID="{47AE59D1-FEBA-44F4-ADDF-6FCED359708F}" presName="hierChild4" presStyleCnt="0"/>
      <dgm:spPr/>
    </dgm:pt>
    <dgm:pt modelId="{133F845B-4C07-4B52-82A5-BE1E4B55ECDF}" type="pres">
      <dgm:prSet presAssocID="{47AE59D1-FEBA-44F4-ADDF-6FCED359708F}" presName="hierChild5" presStyleCnt="0"/>
      <dgm:spPr/>
    </dgm:pt>
    <dgm:pt modelId="{101BC01B-8FC3-4B52-9CA9-C5F2DDCC9779}" type="pres">
      <dgm:prSet presAssocID="{92C00755-7CE7-40FB-A254-3D160CD8716B}" presName="hierChild5" presStyleCnt="0"/>
      <dgm:spPr/>
    </dgm:pt>
    <dgm:pt modelId="{48357621-F8F8-45ED-A642-33B286F1CEBE}" type="pres">
      <dgm:prSet presAssocID="{6C4DDE44-B7DF-48F0-89AC-8BBAED839A71}" presName="Name37" presStyleLbl="parChTrans1D2" presStyleIdx="1" presStyleCnt="4"/>
      <dgm:spPr/>
    </dgm:pt>
    <dgm:pt modelId="{ED97DF4E-D542-4E58-84D1-5B288A08E767}" type="pres">
      <dgm:prSet presAssocID="{BC469698-3D1D-42F3-B2C0-0CD03EBE4BA5}" presName="hierRoot2" presStyleCnt="0">
        <dgm:presLayoutVars>
          <dgm:hierBranch val="init"/>
        </dgm:presLayoutVars>
      </dgm:prSet>
      <dgm:spPr/>
    </dgm:pt>
    <dgm:pt modelId="{CD2AFE76-5E66-4429-8942-A4F87C9CB7E7}" type="pres">
      <dgm:prSet presAssocID="{BC469698-3D1D-42F3-B2C0-0CD03EBE4BA5}" presName="rootComposite" presStyleCnt="0"/>
      <dgm:spPr/>
    </dgm:pt>
    <dgm:pt modelId="{FE525DF4-0A2B-466D-81AB-85F22EAB9BE7}" type="pres">
      <dgm:prSet presAssocID="{BC469698-3D1D-42F3-B2C0-0CD03EBE4BA5}" presName="rootText" presStyleLbl="node2" presStyleIdx="1" presStyleCnt="4">
        <dgm:presLayoutVars>
          <dgm:chPref val="3"/>
        </dgm:presLayoutVars>
      </dgm:prSet>
      <dgm:spPr/>
    </dgm:pt>
    <dgm:pt modelId="{CA674EE5-78F1-4220-9A90-73459629EAC3}" type="pres">
      <dgm:prSet presAssocID="{BC469698-3D1D-42F3-B2C0-0CD03EBE4BA5}" presName="rootConnector" presStyleLbl="node2" presStyleIdx="1" presStyleCnt="4"/>
      <dgm:spPr/>
    </dgm:pt>
    <dgm:pt modelId="{E854539F-2E96-4842-95D2-C6B488137F19}" type="pres">
      <dgm:prSet presAssocID="{BC469698-3D1D-42F3-B2C0-0CD03EBE4BA5}" presName="hierChild4" presStyleCnt="0"/>
      <dgm:spPr/>
    </dgm:pt>
    <dgm:pt modelId="{BEFB782B-1A9F-4F49-BE1C-2697ECD4D669}" type="pres">
      <dgm:prSet presAssocID="{5C775E84-99AE-4630-B6A8-C2C393402B5D}" presName="Name37" presStyleLbl="parChTrans1D3" presStyleIdx="1" presStyleCnt="4"/>
      <dgm:spPr/>
    </dgm:pt>
    <dgm:pt modelId="{1D75983A-BD9D-4D05-BB42-66230F713B5D}" type="pres">
      <dgm:prSet presAssocID="{B07E3F8E-7E40-4362-B389-AAC88AF1731E}" presName="hierRoot2" presStyleCnt="0">
        <dgm:presLayoutVars>
          <dgm:hierBranch val="init"/>
        </dgm:presLayoutVars>
      </dgm:prSet>
      <dgm:spPr/>
    </dgm:pt>
    <dgm:pt modelId="{43400681-9D1B-4355-A566-B82413808E04}" type="pres">
      <dgm:prSet presAssocID="{B07E3F8E-7E40-4362-B389-AAC88AF1731E}" presName="rootComposite" presStyleCnt="0"/>
      <dgm:spPr/>
    </dgm:pt>
    <dgm:pt modelId="{B02790C7-DCF6-446D-81A9-E1DB960B50C3}" type="pres">
      <dgm:prSet presAssocID="{B07E3F8E-7E40-4362-B389-AAC88AF1731E}" presName="rootText" presStyleLbl="node3" presStyleIdx="1" presStyleCnt="4" custScaleX="120466" custScaleY="596773">
        <dgm:presLayoutVars>
          <dgm:chPref val="3"/>
        </dgm:presLayoutVars>
      </dgm:prSet>
      <dgm:spPr/>
    </dgm:pt>
    <dgm:pt modelId="{B5969A9B-3EBD-414C-B3C2-619A07CC81DD}" type="pres">
      <dgm:prSet presAssocID="{B07E3F8E-7E40-4362-B389-AAC88AF1731E}" presName="rootConnector" presStyleLbl="node3" presStyleIdx="1" presStyleCnt="4"/>
      <dgm:spPr/>
    </dgm:pt>
    <dgm:pt modelId="{CA73398B-0DAE-4B53-9745-2832E0ABD2FA}" type="pres">
      <dgm:prSet presAssocID="{B07E3F8E-7E40-4362-B389-AAC88AF1731E}" presName="hierChild4" presStyleCnt="0"/>
      <dgm:spPr/>
    </dgm:pt>
    <dgm:pt modelId="{A4A30398-211F-40B9-A181-DE40CA84001D}" type="pres">
      <dgm:prSet presAssocID="{B07E3F8E-7E40-4362-B389-AAC88AF1731E}" presName="hierChild5" presStyleCnt="0"/>
      <dgm:spPr/>
    </dgm:pt>
    <dgm:pt modelId="{84E335D7-DC1B-48B6-9EF4-8D26EFAE5258}" type="pres">
      <dgm:prSet presAssocID="{BC469698-3D1D-42F3-B2C0-0CD03EBE4BA5}" presName="hierChild5" presStyleCnt="0"/>
      <dgm:spPr/>
    </dgm:pt>
    <dgm:pt modelId="{16905BB4-5664-4DBA-8305-C59B89CDE4D9}" type="pres">
      <dgm:prSet presAssocID="{3A8B6532-21F6-426B-B05D-AB359FD84490}" presName="Name37" presStyleLbl="parChTrans1D2" presStyleIdx="2" presStyleCnt="4"/>
      <dgm:spPr/>
    </dgm:pt>
    <dgm:pt modelId="{21468A4D-9061-44ED-BC75-D2A7BD76B51F}" type="pres">
      <dgm:prSet presAssocID="{1BF77306-01AA-4543-B43F-748407C94894}" presName="hierRoot2" presStyleCnt="0">
        <dgm:presLayoutVars>
          <dgm:hierBranch val="init"/>
        </dgm:presLayoutVars>
      </dgm:prSet>
      <dgm:spPr/>
    </dgm:pt>
    <dgm:pt modelId="{FBA29755-A5B3-45A3-9EB2-0A6CCE1C6450}" type="pres">
      <dgm:prSet presAssocID="{1BF77306-01AA-4543-B43F-748407C94894}" presName="rootComposite" presStyleCnt="0"/>
      <dgm:spPr/>
    </dgm:pt>
    <dgm:pt modelId="{810413BC-3B98-4AD4-9574-49BC77A23E76}" type="pres">
      <dgm:prSet presAssocID="{1BF77306-01AA-4543-B43F-748407C94894}" presName="rootText" presStyleLbl="node2" presStyleIdx="2" presStyleCnt="4">
        <dgm:presLayoutVars>
          <dgm:chPref val="3"/>
        </dgm:presLayoutVars>
      </dgm:prSet>
      <dgm:spPr/>
    </dgm:pt>
    <dgm:pt modelId="{0C916EB8-11E4-4DCE-887B-E82BC661CE75}" type="pres">
      <dgm:prSet presAssocID="{1BF77306-01AA-4543-B43F-748407C94894}" presName="rootConnector" presStyleLbl="node2" presStyleIdx="2" presStyleCnt="4"/>
      <dgm:spPr/>
    </dgm:pt>
    <dgm:pt modelId="{4FCE71A8-DD89-4346-B878-E66C9E1BF7F5}" type="pres">
      <dgm:prSet presAssocID="{1BF77306-01AA-4543-B43F-748407C94894}" presName="hierChild4" presStyleCnt="0"/>
      <dgm:spPr/>
    </dgm:pt>
    <dgm:pt modelId="{B33AEFD7-3232-4BBA-A21D-DDC992F66370}" type="pres">
      <dgm:prSet presAssocID="{F1ABB199-D0DC-4234-83D7-EF166F1FE84D}" presName="Name37" presStyleLbl="parChTrans1D3" presStyleIdx="2" presStyleCnt="4"/>
      <dgm:spPr/>
    </dgm:pt>
    <dgm:pt modelId="{861275D4-1343-4CEF-A523-19994E4DAC62}" type="pres">
      <dgm:prSet presAssocID="{51F9F404-5471-440C-85FF-AB4A29587461}" presName="hierRoot2" presStyleCnt="0">
        <dgm:presLayoutVars>
          <dgm:hierBranch val="init"/>
        </dgm:presLayoutVars>
      </dgm:prSet>
      <dgm:spPr/>
    </dgm:pt>
    <dgm:pt modelId="{55BC510D-0E3F-417D-98FA-CFB262C88F57}" type="pres">
      <dgm:prSet presAssocID="{51F9F404-5471-440C-85FF-AB4A29587461}" presName="rootComposite" presStyleCnt="0"/>
      <dgm:spPr/>
    </dgm:pt>
    <dgm:pt modelId="{853682D9-8536-4E39-9C33-784AD4858449}" type="pres">
      <dgm:prSet presAssocID="{51F9F404-5471-440C-85FF-AB4A29587461}" presName="rootText" presStyleLbl="node3" presStyleIdx="2" presStyleCnt="4" custScaleY="260983">
        <dgm:presLayoutVars>
          <dgm:chPref val="3"/>
        </dgm:presLayoutVars>
      </dgm:prSet>
      <dgm:spPr/>
    </dgm:pt>
    <dgm:pt modelId="{0785FCD4-4DCD-44EC-A3B2-BA6E19CBF69D}" type="pres">
      <dgm:prSet presAssocID="{51F9F404-5471-440C-85FF-AB4A29587461}" presName="rootConnector" presStyleLbl="node3" presStyleIdx="2" presStyleCnt="4"/>
      <dgm:spPr/>
    </dgm:pt>
    <dgm:pt modelId="{9A69A230-E030-4F25-8455-C096B9F0EF02}" type="pres">
      <dgm:prSet presAssocID="{51F9F404-5471-440C-85FF-AB4A29587461}" presName="hierChild4" presStyleCnt="0"/>
      <dgm:spPr/>
    </dgm:pt>
    <dgm:pt modelId="{D45FBD11-35B8-48C1-9FAA-B5BA8FF91D6B}" type="pres">
      <dgm:prSet presAssocID="{51F9F404-5471-440C-85FF-AB4A29587461}" presName="hierChild5" presStyleCnt="0"/>
      <dgm:spPr/>
    </dgm:pt>
    <dgm:pt modelId="{6352CB12-7576-4FB9-8E0A-5B24E8C35D76}" type="pres">
      <dgm:prSet presAssocID="{1BF77306-01AA-4543-B43F-748407C94894}" presName="hierChild5" presStyleCnt="0"/>
      <dgm:spPr/>
    </dgm:pt>
    <dgm:pt modelId="{2425A494-1A33-4CAC-A2F4-E1E1153EF2E9}" type="pres">
      <dgm:prSet presAssocID="{50558DE2-912C-476A-9337-AB4FA22427FF}" presName="Name37" presStyleLbl="parChTrans1D2" presStyleIdx="3" presStyleCnt="4"/>
      <dgm:spPr/>
    </dgm:pt>
    <dgm:pt modelId="{EE7C3BF0-6479-428A-B5AE-61C5E76C0B4D}" type="pres">
      <dgm:prSet presAssocID="{DDF63FD5-E728-4E62-ABCC-EA91FA56D015}" presName="hierRoot2" presStyleCnt="0">
        <dgm:presLayoutVars>
          <dgm:hierBranch val="init"/>
        </dgm:presLayoutVars>
      </dgm:prSet>
      <dgm:spPr/>
    </dgm:pt>
    <dgm:pt modelId="{7D5E47F0-CB26-4997-A796-DA8D50271F46}" type="pres">
      <dgm:prSet presAssocID="{DDF63FD5-E728-4E62-ABCC-EA91FA56D015}" presName="rootComposite" presStyleCnt="0"/>
      <dgm:spPr/>
    </dgm:pt>
    <dgm:pt modelId="{9966772C-5F9C-4D77-B9BD-2E6E476263F8}" type="pres">
      <dgm:prSet presAssocID="{DDF63FD5-E728-4E62-ABCC-EA91FA56D015}" presName="rootText" presStyleLbl="node2" presStyleIdx="3" presStyleCnt="4">
        <dgm:presLayoutVars>
          <dgm:chPref val="3"/>
        </dgm:presLayoutVars>
      </dgm:prSet>
      <dgm:spPr/>
    </dgm:pt>
    <dgm:pt modelId="{544B5E5E-BC07-418C-AFE0-905C56D0195E}" type="pres">
      <dgm:prSet presAssocID="{DDF63FD5-E728-4E62-ABCC-EA91FA56D015}" presName="rootConnector" presStyleLbl="node2" presStyleIdx="3" presStyleCnt="4"/>
      <dgm:spPr/>
    </dgm:pt>
    <dgm:pt modelId="{824FFA66-0D6A-4546-9730-4F96E0E1990B}" type="pres">
      <dgm:prSet presAssocID="{DDF63FD5-E728-4E62-ABCC-EA91FA56D015}" presName="hierChild4" presStyleCnt="0"/>
      <dgm:spPr/>
    </dgm:pt>
    <dgm:pt modelId="{51ED2337-D3D5-46E6-80F8-3FFF3A35C93C}" type="pres">
      <dgm:prSet presAssocID="{438DBF70-2A77-420D-ABA0-8F334CE1B6D8}" presName="Name37" presStyleLbl="parChTrans1D3" presStyleIdx="3" presStyleCnt="4"/>
      <dgm:spPr/>
    </dgm:pt>
    <dgm:pt modelId="{0EE434D3-1BED-4BD7-BC7E-5ABC46355A81}" type="pres">
      <dgm:prSet presAssocID="{3981CB14-19DE-420C-BFA3-DFAA2945E5DC}" presName="hierRoot2" presStyleCnt="0">
        <dgm:presLayoutVars>
          <dgm:hierBranch val="init"/>
        </dgm:presLayoutVars>
      </dgm:prSet>
      <dgm:spPr/>
    </dgm:pt>
    <dgm:pt modelId="{4D3CDE9C-ADE3-4D94-958F-C2B85361643E}" type="pres">
      <dgm:prSet presAssocID="{3981CB14-19DE-420C-BFA3-DFAA2945E5DC}" presName="rootComposite" presStyleCnt="0"/>
      <dgm:spPr/>
    </dgm:pt>
    <dgm:pt modelId="{FA925452-057B-4D33-A24D-8FD63F109F80}" type="pres">
      <dgm:prSet presAssocID="{3981CB14-19DE-420C-BFA3-DFAA2945E5DC}" presName="rootText" presStyleLbl="node3" presStyleIdx="3" presStyleCnt="4" custScaleX="198467" custScaleY="456711">
        <dgm:presLayoutVars>
          <dgm:chPref val="3"/>
        </dgm:presLayoutVars>
      </dgm:prSet>
      <dgm:spPr/>
    </dgm:pt>
    <dgm:pt modelId="{540068C0-7E12-4232-95DB-5A6C70EA4B26}" type="pres">
      <dgm:prSet presAssocID="{3981CB14-19DE-420C-BFA3-DFAA2945E5DC}" presName="rootConnector" presStyleLbl="node3" presStyleIdx="3" presStyleCnt="4"/>
      <dgm:spPr/>
    </dgm:pt>
    <dgm:pt modelId="{21AFF77C-0EAD-42A0-BF02-704C8BB6DE87}" type="pres">
      <dgm:prSet presAssocID="{3981CB14-19DE-420C-BFA3-DFAA2945E5DC}" presName="hierChild4" presStyleCnt="0"/>
      <dgm:spPr/>
    </dgm:pt>
    <dgm:pt modelId="{1FCBD701-878E-4BC2-A5A9-9496EAB6B23D}" type="pres">
      <dgm:prSet presAssocID="{3981CB14-19DE-420C-BFA3-DFAA2945E5DC}" presName="hierChild5" presStyleCnt="0"/>
      <dgm:spPr/>
    </dgm:pt>
    <dgm:pt modelId="{5DD7D4B3-BE76-46AA-9D89-C8C1F28981E9}" type="pres">
      <dgm:prSet presAssocID="{DDF63FD5-E728-4E62-ABCC-EA91FA56D015}" presName="hierChild5" presStyleCnt="0"/>
      <dgm:spPr/>
    </dgm:pt>
    <dgm:pt modelId="{9664F944-5AAD-4E23-B486-7815954C9A9D}" type="pres">
      <dgm:prSet presAssocID="{F8DC8FE5-8968-4361-80F7-B37A669B7FB9}" presName="hierChild3" presStyleCnt="0"/>
      <dgm:spPr/>
    </dgm:pt>
  </dgm:ptLst>
  <dgm:cxnLst>
    <dgm:cxn modelId="{C7ED6900-206A-4D67-86C9-39B4ED951589}" type="presOf" srcId="{51F9F404-5471-440C-85FF-AB4A29587461}" destId="{853682D9-8536-4E39-9C33-784AD4858449}" srcOrd="0" destOrd="0" presId="urn:microsoft.com/office/officeart/2005/8/layout/orgChart1"/>
    <dgm:cxn modelId="{ED4A4305-4089-40A0-9B51-BB61E0CD1BE2}" type="presOf" srcId="{B07E3F8E-7E40-4362-B389-AAC88AF1731E}" destId="{B02790C7-DCF6-446D-81A9-E1DB960B50C3}" srcOrd="0" destOrd="0" presId="urn:microsoft.com/office/officeart/2005/8/layout/orgChart1"/>
    <dgm:cxn modelId="{D3F87705-592B-4D90-8B50-1199BAE0408B}" type="presOf" srcId="{DDF63FD5-E728-4E62-ABCC-EA91FA56D015}" destId="{9966772C-5F9C-4D77-B9BD-2E6E476263F8}" srcOrd="0" destOrd="0" presId="urn:microsoft.com/office/officeart/2005/8/layout/orgChart1"/>
    <dgm:cxn modelId="{AB3F5C10-FB28-4C13-BEBA-78DA2778A992}" srcId="{F8DC8FE5-8968-4361-80F7-B37A669B7FB9}" destId="{92C00755-7CE7-40FB-A254-3D160CD8716B}" srcOrd="0" destOrd="0" parTransId="{00BA8F95-826A-4693-8232-8472EACBD4E5}" sibTransId="{9584B153-8D1F-4FF9-9199-7A81651F6BB9}"/>
    <dgm:cxn modelId="{D1166E13-8097-4D7D-9227-F5BC4D92453A}" type="presOf" srcId="{DDF63FD5-E728-4E62-ABCC-EA91FA56D015}" destId="{544B5E5E-BC07-418C-AFE0-905C56D0195E}" srcOrd="1" destOrd="0" presId="urn:microsoft.com/office/officeart/2005/8/layout/orgChart1"/>
    <dgm:cxn modelId="{0A15B71B-3195-4632-9733-CF2119FA093A}" type="presOf" srcId="{F1ABB199-D0DC-4234-83D7-EF166F1FE84D}" destId="{B33AEFD7-3232-4BBA-A21D-DDC992F66370}" srcOrd="0" destOrd="0" presId="urn:microsoft.com/office/officeart/2005/8/layout/orgChart1"/>
    <dgm:cxn modelId="{AA3B6028-3A90-4441-9C41-238AEB953F4D}" type="presOf" srcId="{50558DE2-912C-476A-9337-AB4FA22427FF}" destId="{2425A494-1A33-4CAC-A2F4-E1E1153EF2E9}" srcOrd="0" destOrd="0" presId="urn:microsoft.com/office/officeart/2005/8/layout/orgChart1"/>
    <dgm:cxn modelId="{9AD79E2F-464C-4964-BD10-868B34973028}" type="presOf" srcId="{438DBF70-2A77-420D-ABA0-8F334CE1B6D8}" destId="{51ED2337-D3D5-46E6-80F8-3FFF3A35C93C}" srcOrd="0" destOrd="0" presId="urn:microsoft.com/office/officeart/2005/8/layout/orgChart1"/>
    <dgm:cxn modelId="{2B5F0140-3767-45CA-9B3E-43F8F5955C15}" type="presOf" srcId="{BC469698-3D1D-42F3-B2C0-0CD03EBE4BA5}" destId="{FE525DF4-0A2B-466D-81AB-85F22EAB9BE7}" srcOrd="0" destOrd="0" presId="urn:microsoft.com/office/officeart/2005/8/layout/orgChart1"/>
    <dgm:cxn modelId="{C1062644-2AC9-4B84-957F-891A795F25F7}" srcId="{BC469698-3D1D-42F3-B2C0-0CD03EBE4BA5}" destId="{B07E3F8E-7E40-4362-B389-AAC88AF1731E}" srcOrd="0" destOrd="0" parTransId="{5C775E84-99AE-4630-B6A8-C2C393402B5D}" sibTransId="{E65AB028-E0A4-4118-BD2A-118990FE327B}"/>
    <dgm:cxn modelId="{CFD20F6F-1806-463E-B63D-8B3B376394CA}" type="presOf" srcId="{F8DC8FE5-8968-4361-80F7-B37A669B7FB9}" destId="{228D63ED-AFB0-4091-BC11-3EB1494CB5C3}" srcOrd="0" destOrd="0" presId="urn:microsoft.com/office/officeart/2005/8/layout/orgChart1"/>
    <dgm:cxn modelId="{EFECC571-56E1-438A-AAAA-8B5732185D34}" srcId="{F8DC8FE5-8968-4361-80F7-B37A669B7FB9}" destId="{BC469698-3D1D-42F3-B2C0-0CD03EBE4BA5}" srcOrd="1" destOrd="0" parTransId="{6C4DDE44-B7DF-48F0-89AC-8BBAED839A71}" sibTransId="{C9A620C8-1022-4C4C-989B-0B31F939776A}"/>
    <dgm:cxn modelId="{A2AE3C56-959E-4037-AB64-E8A5F46653E4}" type="presOf" srcId="{3981CB14-19DE-420C-BFA3-DFAA2945E5DC}" destId="{FA925452-057B-4D33-A24D-8FD63F109F80}" srcOrd="0" destOrd="0" presId="urn:microsoft.com/office/officeart/2005/8/layout/orgChart1"/>
    <dgm:cxn modelId="{09FFE27F-29AE-4BBA-8E31-826096C168B5}" type="presOf" srcId="{FF3BC9F5-7485-4738-A7BB-AFC586AAE101}" destId="{34D2B545-CB40-40A8-B978-138D01920B7B}" srcOrd="0" destOrd="0" presId="urn:microsoft.com/office/officeart/2005/8/layout/orgChart1"/>
    <dgm:cxn modelId="{A66C6A80-77E5-4138-8E7E-D52B5C0BC832}" type="presOf" srcId="{92C00755-7CE7-40FB-A254-3D160CD8716B}" destId="{6DA829E9-7314-4D59-8821-DB682A53F0E9}" srcOrd="1" destOrd="0" presId="urn:microsoft.com/office/officeart/2005/8/layout/orgChart1"/>
    <dgm:cxn modelId="{91512187-C6CA-40C6-8F65-C007C9505E46}" srcId="{F8DC8FE5-8968-4361-80F7-B37A669B7FB9}" destId="{DDF63FD5-E728-4E62-ABCC-EA91FA56D015}" srcOrd="3" destOrd="0" parTransId="{50558DE2-912C-476A-9337-AB4FA22427FF}" sibTransId="{DA49A88F-4E37-4FF8-9325-E140B4C50C15}"/>
    <dgm:cxn modelId="{FBE2E78C-675C-407C-8AC4-FE7D96263557}" type="presOf" srcId="{5C775E84-99AE-4630-B6A8-C2C393402B5D}" destId="{BEFB782B-1A9F-4F49-BE1C-2697ECD4D669}" srcOrd="0" destOrd="0" presId="urn:microsoft.com/office/officeart/2005/8/layout/orgChart1"/>
    <dgm:cxn modelId="{52CE8B90-666B-42F1-ACD0-92E96E2F9E85}" srcId="{92C00755-7CE7-40FB-A254-3D160CD8716B}" destId="{47AE59D1-FEBA-44F4-ADDF-6FCED359708F}" srcOrd="0" destOrd="0" parTransId="{F216D982-4889-421A-80F0-6D2B12FA7216}" sibTransId="{CD023165-9527-481D-845E-45A8E55ECAAF}"/>
    <dgm:cxn modelId="{AAE1FE9B-A208-457F-9F8D-A040D7FABBC3}" type="presOf" srcId="{3A8B6532-21F6-426B-B05D-AB359FD84490}" destId="{16905BB4-5664-4DBA-8305-C59B89CDE4D9}" srcOrd="0" destOrd="0" presId="urn:microsoft.com/office/officeart/2005/8/layout/orgChart1"/>
    <dgm:cxn modelId="{68DB5E9D-BF13-4F3A-B311-C435536D36BB}" type="presOf" srcId="{BC469698-3D1D-42F3-B2C0-0CD03EBE4BA5}" destId="{CA674EE5-78F1-4220-9A90-73459629EAC3}" srcOrd="1" destOrd="0" presId="urn:microsoft.com/office/officeart/2005/8/layout/orgChart1"/>
    <dgm:cxn modelId="{11B1F8AA-F1BC-417D-BF4F-24B2C804449D}" type="presOf" srcId="{F216D982-4889-421A-80F0-6D2B12FA7216}" destId="{2BEB140A-C588-4BD5-8954-2D332522212E}" srcOrd="0" destOrd="0" presId="urn:microsoft.com/office/officeart/2005/8/layout/orgChart1"/>
    <dgm:cxn modelId="{A21768AC-7C56-4997-94BA-196415E22454}" type="presOf" srcId="{51F9F404-5471-440C-85FF-AB4A29587461}" destId="{0785FCD4-4DCD-44EC-A3B2-BA6E19CBF69D}" srcOrd="1" destOrd="0" presId="urn:microsoft.com/office/officeart/2005/8/layout/orgChart1"/>
    <dgm:cxn modelId="{F5594CAC-FA70-4DBF-BB0E-02A31F6B3229}" type="presOf" srcId="{1BF77306-01AA-4543-B43F-748407C94894}" destId="{810413BC-3B98-4AD4-9574-49BC77A23E76}" srcOrd="0" destOrd="0" presId="urn:microsoft.com/office/officeart/2005/8/layout/orgChart1"/>
    <dgm:cxn modelId="{9D0B19B2-8B54-4C6B-A8DB-0860429F2B4B}" srcId="{DDF63FD5-E728-4E62-ABCC-EA91FA56D015}" destId="{3981CB14-19DE-420C-BFA3-DFAA2945E5DC}" srcOrd="0" destOrd="0" parTransId="{438DBF70-2A77-420D-ABA0-8F334CE1B6D8}" sibTransId="{C6B40E58-BC00-4477-90EF-B31121840789}"/>
    <dgm:cxn modelId="{7F627BB7-A335-4427-A6BE-6FC2F4A9FAEF}" type="presOf" srcId="{3981CB14-19DE-420C-BFA3-DFAA2945E5DC}" destId="{540068C0-7E12-4232-95DB-5A6C70EA4B26}" srcOrd="1" destOrd="0" presId="urn:microsoft.com/office/officeart/2005/8/layout/orgChart1"/>
    <dgm:cxn modelId="{059ACBB7-8E7A-44AF-9770-94D009E5C808}" srcId="{F8DC8FE5-8968-4361-80F7-B37A669B7FB9}" destId="{1BF77306-01AA-4543-B43F-748407C94894}" srcOrd="2" destOrd="0" parTransId="{3A8B6532-21F6-426B-B05D-AB359FD84490}" sibTransId="{F48D8644-61DC-40D4-8A20-41035429EAC7}"/>
    <dgm:cxn modelId="{28EE81B8-FCAF-45AD-B753-6EC1EB6D8EDD}" type="presOf" srcId="{47AE59D1-FEBA-44F4-ADDF-6FCED359708F}" destId="{C49F42B7-33DF-4E71-95CE-6C512A577296}" srcOrd="1" destOrd="0" presId="urn:microsoft.com/office/officeart/2005/8/layout/orgChart1"/>
    <dgm:cxn modelId="{686BB4BA-4AB2-4576-9F63-5D3BCC627BCE}" type="presOf" srcId="{F8DC8FE5-8968-4361-80F7-B37A669B7FB9}" destId="{63C54822-BD78-4E1F-80E8-FE36D61101CD}" srcOrd="1" destOrd="0" presId="urn:microsoft.com/office/officeart/2005/8/layout/orgChart1"/>
    <dgm:cxn modelId="{865B1CC0-9DEA-465B-948D-BF9C776B767D}" type="presOf" srcId="{1BF77306-01AA-4543-B43F-748407C94894}" destId="{0C916EB8-11E4-4DCE-887B-E82BC661CE75}" srcOrd="1" destOrd="0" presId="urn:microsoft.com/office/officeart/2005/8/layout/orgChart1"/>
    <dgm:cxn modelId="{E29623C3-C5C7-4DEB-AEF0-C6BB31E2B7D8}" srcId="{1BF77306-01AA-4543-B43F-748407C94894}" destId="{51F9F404-5471-440C-85FF-AB4A29587461}" srcOrd="0" destOrd="0" parTransId="{F1ABB199-D0DC-4234-83D7-EF166F1FE84D}" sibTransId="{ECFC7FD8-4FCD-48D6-B91B-10839269C94C}"/>
    <dgm:cxn modelId="{0AC2A4CC-33C1-4595-8509-316DFBF1DCA7}" type="presOf" srcId="{47AE59D1-FEBA-44F4-ADDF-6FCED359708F}" destId="{51A90B24-475D-49E8-B18F-679A315C2DD0}" srcOrd="0" destOrd="0" presId="urn:microsoft.com/office/officeart/2005/8/layout/orgChart1"/>
    <dgm:cxn modelId="{11B3E7D3-A5E5-4EC7-9305-984D7C5B9602}" srcId="{FF3BC9F5-7485-4738-A7BB-AFC586AAE101}" destId="{F8DC8FE5-8968-4361-80F7-B37A669B7FB9}" srcOrd="0" destOrd="0" parTransId="{68E1CA15-F2B5-4055-8F52-BF5BF54C1CD4}" sibTransId="{222038F5-C7FE-4796-A744-796EFA87C979}"/>
    <dgm:cxn modelId="{E7B90BE1-50DF-462D-8BD5-25AC01DE6948}" type="presOf" srcId="{00BA8F95-826A-4693-8232-8472EACBD4E5}" destId="{7D9A1270-9042-445A-A351-7A15FE8756D2}" srcOrd="0" destOrd="0" presId="urn:microsoft.com/office/officeart/2005/8/layout/orgChart1"/>
    <dgm:cxn modelId="{F11EFAEB-0A50-4E61-B483-E9EC15E54C84}" type="presOf" srcId="{92C00755-7CE7-40FB-A254-3D160CD8716B}" destId="{56E7B6F2-2ECA-4787-BB67-53BEC2B11AAA}" srcOrd="0" destOrd="0" presId="urn:microsoft.com/office/officeart/2005/8/layout/orgChart1"/>
    <dgm:cxn modelId="{9B9DCEF1-193B-492C-B4BD-AFBE5AE401AF}" type="presOf" srcId="{6C4DDE44-B7DF-48F0-89AC-8BBAED839A71}" destId="{48357621-F8F8-45ED-A642-33B286F1CEBE}" srcOrd="0" destOrd="0" presId="urn:microsoft.com/office/officeart/2005/8/layout/orgChart1"/>
    <dgm:cxn modelId="{D4C5D0F6-35B0-4860-88B6-3585E7C4B17F}" type="presOf" srcId="{B07E3F8E-7E40-4362-B389-AAC88AF1731E}" destId="{B5969A9B-3EBD-414C-B3C2-619A07CC81DD}" srcOrd="1" destOrd="0" presId="urn:microsoft.com/office/officeart/2005/8/layout/orgChart1"/>
    <dgm:cxn modelId="{696172F6-0AD7-4323-ABC1-0BE125EE505F}" type="presParOf" srcId="{34D2B545-CB40-40A8-B978-138D01920B7B}" destId="{C48B4558-3A3A-469B-8C58-9FB057FBD8DE}" srcOrd="0" destOrd="0" presId="urn:microsoft.com/office/officeart/2005/8/layout/orgChart1"/>
    <dgm:cxn modelId="{6C53B2EA-F226-4484-9D16-A94A27DAD8A7}" type="presParOf" srcId="{C48B4558-3A3A-469B-8C58-9FB057FBD8DE}" destId="{D8AE926B-33A6-4F94-B621-34CB06C95550}" srcOrd="0" destOrd="0" presId="urn:microsoft.com/office/officeart/2005/8/layout/orgChart1"/>
    <dgm:cxn modelId="{E8B22943-20AE-4D60-A618-04375340068D}" type="presParOf" srcId="{D8AE926B-33A6-4F94-B621-34CB06C95550}" destId="{228D63ED-AFB0-4091-BC11-3EB1494CB5C3}" srcOrd="0" destOrd="0" presId="urn:microsoft.com/office/officeart/2005/8/layout/orgChart1"/>
    <dgm:cxn modelId="{497CC481-1307-4B20-8B2E-571F0DDEC2CD}" type="presParOf" srcId="{D8AE926B-33A6-4F94-B621-34CB06C95550}" destId="{63C54822-BD78-4E1F-80E8-FE36D61101CD}" srcOrd="1" destOrd="0" presId="urn:microsoft.com/office/officeart/2005/8/layout/orgChart1"/>
    <dgm:cxn modelId="{0EDB1B5E-C12C-46AD-91AC-715B8E6862E9}" type="presParOf" srcId="{C48B4558-3A3A-469B-8C58-9FB057FBD8DE}" destId="{D07E04CA-BBA1-47CB-AA65-D824D67D3EFF}" srcOrd="1" destOrd="0" presId="urn:microsoft.com/office/officeart/2005/8/layout/orgChart1"/>
    <dgm:cxn modelId="{88B19A2E-A6DF-490F-A9F0-DAEC13640AA5}" type="presParOf" srcId="{D07E04CA-BBA1-47CB-AA65-D824D67D3EFF}" destId="{7D9A1270-9042-445A-A351-7A15FE8756D2}" srcOrd="0" destOrd="0" presId="urn:microsoft.com/office/officeart/2005/8/layout/orgChart1"/>
    <dgm:cxn modelId="{E71E9930-5B7F-4971-A195-309C7AAC5E48}" type="presParOf" srcId="{D07E04CA-BBA1-47CB-AA65-D824D67D3EFF}" destId="{AF515B27-3449-4D21-A02E-34B8FB71C2B9}" srcOrd="1" destOrd="0" presId="urn:microsoft.com/office/officeart/2005/8/layout/orgChart1"/>
    <dgm:cxn modelId="{485F12B1-44F1-44FF-AD8C-431AA396CB5A}" type="presParOf" srcId="{AF515B27-3449-4D21-A02E-34B8FB71C2B9}" destId="{5FAC55EE-C182-4A7A-914B-5F4F30C34093}" srcOrd="0" destOrd="0" presId="urn:microsoft.com/office/officeart/2005/8/layout/orgChart1"/>
    <dgm:cxn modelId="{C5863EAA-9F7E-4B87-A13C-CFB36BEAB154}" type="presParOf" srcId="{5FAC55EE-C182-4A7A-914B-5F4F30C34093}" destId="{56E7B6F2-2ECA-4787-BB67-53BEC2B11AAA}" srcOrd="0" destOrd="0" presId="urn:microsoft.com/office/officeart/2005/8/layout/orgChart1"/>
    <dgm:cxn modelId="{519720CD-B212-4758-88D8-9510EAA25054}" type="presParOf" srcId="{5FAC55EE-C182-4A7A-914B-5F4F30C34093}" destId="{6DA829E9-7314-4D59-8821-DB682A53F0E9}" srcOrd="1" destOrd="0" presId="urn:microsoft.com/office/officeart/2005/8/layout/orgChart1"/>
    <dgm:cxn modelId="{4A21939E-5DC1-4C1D-AB4D-B1886A893940}" type="presParOf" srcId="{AF515B27-3449-4D21-A02E-34B8FB71C2B9}" destId="{97F5D53E-766B-4CA5-AD0C-5D8DB0486914}" srcOrd="1" destOrd="0" presId="urn:microsoft.com/office/officeart/2005/8/layout/orgChart1"/>
    <dgm:cxn modelId="{7DFD4A71-052A-45EE-BA36-065CB28AF242}" type="presParOf" srcId="{97F5D53E-766B-4CA5-AD0C-5D8DB0486914}" destId="{2BEB140A-C588-4BD5-8954-2D332522212E}" srcOrd="0" destOrd="0" presId="urn:microsoft.com/office/officeart/2005/8/layout/orgChart1"/>
    <dgm:cxn modelId="{AE3B2CCF-F70F-421B-8F32-C41C53F56706}" type="presParOf" srcId="{97F5D53E-766B-4CA5-AD0C-5D8DB0486914}" destId="{2589A378-DE62-43BB-BE5E-D3106C1F58D8}" srcOrd="1" destOrd="0" presId="urn:microsoft.com/office/officeart/2005/8/layout/orgChart1"/>
    <dgm:cxn modelId="{6B237C86-938B-4911-B5E6-8D423C884C6D}" type="presParOf" srcId="{2589A378-DE62-43BB-BE5E-D3106C1F58D8}" destId="{D928BDED-C7B7-4EC2-B049-D15C4D24E2B1}" srcOrd="0" destOrd="0" presId="urn:microsoft.com/office/officeart/2005/8/layout/orgChart1"/>
    <dgm:cxn modelId="{C5655191-B633-4A2C-BE08-FCC41427596F}" type="presParOf" srcId="{D928BDED-C7B7-4EC2-B049-D15C4D24E2B1}" destId="{51A90B24-475D-49E8-B18F-679A315C2DD0}" srcOrd="0" destOrd="0" presId="urn:microsoft.com/office/officeart/2005/8/layout/orgChart1"/>
    <dgm:cxn modelId="{6D773A64-95CC-4C2A-B813-9B180CDB36B4}" type="presParOf" srcId="{D928BDED-C7B7-4EC2-B049-D15C4D24E2B1}" destId="{C49F42B7-33DF-4E71-95CE-6C512A577296}" srcOrd="1" destOrd="0" presId="urn:microsoft.com/office/officeart/2005/8/layout/orgChart1"/>
    <dgm:cxn modelId="{E004FC9D-4DB6-4ABF-B049-BFA9463CCB8F}" type="presParOf" srcId="{2589A378-DE62-43BB-BE5E-D3106C1F58D8}" destId="{239057A3-C68C-45F6-B125-AD75B51709D5}" srcOrd="1" destOrd="0" presId="urn:microsoft.com/office/officeart/2005/8/layout/orgChart1"/>
    <dgm:cxn modelId="{51DDD075-37EB-4A9A-9B81-B45B99488883}" type="presParOf" srcId="{2589A378-DE62-43BB-BE5E-D3106C1F58D8}" destId="{133F845B-4C07-4B52-82A5-BE1E4B55ECDF}" srcOrd="2" destOrd="0" presId="urn:microsoft.com/office/officeart/2005/8/layout/orgChart1"/>
    <dgm:cxn modelId="{4D4CD586-3A50-4DB4-A4B6-9251DF39FE06}" type="presParOf" srcId="{AF515B27-3449-4D21-A02E-34B8FB71C2B9}" destId="{101BC01B-8FC3-4B52-9CA9-C5F2DDCC9779}" srcOrd="2" destOrd="0" presId="urn:microsoft.com/office/officeart/2005/8/layout/orgChart1"/>
    <dgm:cxn modelId="{E8665E99-8E2E-4F73-9329-B1C5DEB938FA}" type="presParOf" srcId="{D07E04CA-BBA1-47CB-AA65-D824D67D3EFF}" destId="{48357621-F8F8-45ED-A642-33B286F1CEBE}" srcOrd="2" destOrd="0" presId="urn:microsoft.com/office/officeart/2005/8/layout/orgChart1"/>
    <dgm:cxn modelId="{60583D69-FF00-433F-A3D1-5F39BD7C1CC0}" type="presParOf" srcId="{D07E04CA-BBA1-47CB-AA65-D824D67D3EFF}" destId="{ED97DF4E-D542-4E58-84D1-5B288A08E767}" srcOrd="3" destOrd="0" presId="urn:microsoft.com/office/officeart/2005/8/layout/orgChart1"/>
    <dgm:cxn modelId="{1C366162-4A41-44FE-B75C-BCC49ABA2CEA}" type="presParOf" srcId="{ED97DF4E-D542-4E58-84D1-5B288A08E767}" destId="{CD2AFE76-5E66-4429-8942-A4F87C9CB7E7}" srcOrd="0" destOrd="0" presId="urn:microsoft.com/office/officeart/2005/8/layout/orgChart1"/>
    <dgm:cxn modelId="{BB14EB9C-0866-4DA9-B1D4-C294D51276EF}" type="presParOf" srcId="{CD2AFE76-5E66-4429-8942-A4F87C9CB7E7}" destId="{FE525DF4-0A2B-466D-81AB-85F22EAB9BE7}" srcOrd="0" destOrd="0" presId="urn:microsoft.com/office/officeart/2005/8/layout/orgChart1"/>
    <dgm:cxn modelId="{F71A5693-582A-4AFE-869A-83CB3FD16094}" type="presParOf" srcId="{CD2AFE76-5E66-4429-8942-A4F87C9CB7E7}" destId="{CA674EE5-78F1-4220-9A90-73459629EAC3}" srcOrd="1" destOrd="0" presId="urn:microsoft.com/office/officeart/2005/8/layout/orgChart1"/>
    <dgm:cxn modelId="{77992106-9E2F-432F-834A-75BAECA9DC89}" type="presParOf" srcId="{ED97DF4E-D542-4E58-84D1-5B288A08E767}" destId="{E854539F-2E96-4842-95D2-C6B488137F19}" srcOrd="1" destOrd="0" presId="urn:microsoft.com/office/officeart/2005/8/layout/orgChart1"/>
    <dgm:cxn modelId="{6F711612-D0A6-429E-9D5C-9AC45E193DBA}" type="presParOf" srcId="{E854539F-2E96-4842-95D2-C6B488137F19}" destId="{BEFB782B-1A9F-4F49-BE1C-2697ECD4D669}" srcOrd="0" destOrd="0" presId="urn:microsoft.com/office/officeart/2005/8/layout/orgChart1"/>
    <dgm:cxn modelId="{3BB4A5F2-A051-49F3-A49B-8717CCB07D5F}" type="presParOf" srcId="{E854539F-2E96-4842-95D2-C6B488137F19}" destId="{1D75983A-BD9D-4D05-BB42-66230F713B5D}" srcOrd="1" destOrd="0" presId="urn:microsoft.com/office/officeart/2005/8/layout/orgChart1"/>
    <dgm:cxn modelId="{7E208DFD-D394-4EE5-91CD-D30DA0388727}" type="presParOf" srcId="{1D75983A-BD9D-4D05-BB42-66230F713B5D}" destId="{43400681-9D1B-4355-A566-B82413808E04}" srcOrd="0" destOrd="0" presId="urn:microsoft.com/office/officeart/2005/8/layout/orgChart1"/>
    <dgm:cxn modelId="{37AC9507-9FA8-4AFD-8EA4-8595025F3E73}" type="presParOf" srcId="{43400681-9D1B-4355-A566-B82413808E04}" destId="{B02790C7-DCF6-446D-81A9-E1DB960B50C3}" srcOrd="0" destOrd="0" presId="urn:microsoft.com/office/officeart/2005/8/layout/orgChart1"/>
    <dgm:cxn modelId="{585B6439-6039-4E82-BF60-6EB472F09E8B}" type="presParOf" srcId="{43400681-9D1B-4355-A566-B82413808E04}" destId="{B5969A9B-3EBD-414C-B3C2-619A07CC81DD}" srcOrd="1" destOrd="0" presId="urn:microsoft.com/office/officeart/2005/8/layout/orgChart1"/>
    <dgm:cxn modelId="{531AE2FE-2B3C-4C1D-9B05-8F7A24676B9C}" type="presParOf" srcId="{1D75983A-BD9D-4D05-BB42-66230F713B5D}" destId="{CA73398B-0DAE-4B53-9745-2832E0ABD2FA}" srcOrd="1" destOrd="0" presId="urn:microsoft.com/office/officeart/2005/8/layout/orgChart1"/>
    <dgm:cxn modelId="{F79DB88E-7F7E-48D1-905B-A2655E2A8190}" type="presParOf" srcId="{1D75983A-BD9D-4D05-BB42-66230F713B5D}" destId="{A4A30398-211F-40B9-A181-DE40CA84001D}" srcOrd="2" destOrd="0" presId="urn:microsoft.com/office/officeart/2005/8/layout/orgChart1"/>
    <dgm:cxn modelId="{1913C4A8-5783-4476-B4C1-3BA29A5688C6}" type="presParOf" srcId="{ED97DF4E-D542-4E58-84D1-5B288A08E767}" destId="{84E335D7-DC1B-48B6-9EF4-8D26EFAE5258}" srcOrd="2" destOrd="0" presId="urn:microsoft.com/office/officeart/2005/8/layout/orgChart1"/>
    <dgm:cxn modelId="{3BA6E55F-E6F4-4654-86CD-A37A0331EB5E}" type="presParOf" srcId="{D07E04CA-BBA1-47CB-AA65-D824D67D3EFF}" destId="{16905BB4-5664-4DBA-8305-C59B89CDE4D9}" srcOrd="4" destOrd="0" presId="urn:microsoft.com/office/officeart/2005/8/layout/orgChart1"/>
    <dgm:cxn modelId="{B8B74028-76ED-4FEE-9B66-53C336492E05}" type="presParOf" srcId="{D07E04CA-BBA1-47CB-AA65-D824D67D3EFF}" destId="{21468A4D-9061-44ED-BC75-D2A7BD76B51F}" srcOrd="5" destOrd="0" presId="urn:microsoft.com/office/officeart/2005/8/layout/orgChart1"/>
    <dgm:cxn modelId="{72DD31F5-A032-46AE-B2CA-218728886438}" type="presParOf" srcId="{21468A4D-9061-44ED-BC75-D2A7BD76B51F}" destId="{FBA29755-A5B3-45A3-9EB2-0A6CCE1C6450}" srcOrd="0" destOrd="0" presId="urn:microsoft.com/office/officeart/2005/8/layout/orgChart1"/>
    <dgm:cxn modelId="{B679E1CF-CF2D-4B13-9034-CED86B679964}" type="presParOf" srcId="{FBA29755-A5B3-45A3-9EB2-0A6CCE1C6450}" destId="{810413BC-3B98-4AD4-9574-49BC77A23E76}" srcOrd="0" destOrd="0" presId="urn:microsoft.com/office/officeart/2005/8/layout/orgChart1"/>
    <dgm:cxn modelId="{AEDDCC12-BE12-4946-8BA4-113137BF0CFF}" type="presParOf" srcId="{FBA29755-A5B3-45A3-9EB2-0A6CCE1C6450}" destId="{0C916EB8-11E4-4DCE-887B-E82BC661CE75}" srcOrd="1" destOrd="0" presId="urn:microsoft.com/office/officeart/2005/8/layout/orgChart1"/>
    <dgm:cxn modelId="{8E1C2915-F98D-456F-ACC7-AEE1C11B8C94}" type="presParOf" srcId="{21468A4D-9061-44ED-BC75-D2A7BD76B51F}" destId="{4FCE71A8-DD89-4346-B878-E66C9E1BF7F5}" srcOrd="1" destOrd="0" presId="urn:microsoft.com/office/officeart/2005/8/layout/orgChart1"/>
    <dgm:cxn modelId="{E915F52B-F8D6-467C-A055-49E94849A206}" type="presParOf" srcId="{4FCE71A8-DD89-4346-B878-E66C9E1BF7F5}" destId="{B33AEFD7-3232-4BBA-A21D-DDC992F66370}" srcOrd="0" destOrd="0" presId="urn:microsoft.com/office/officeart/2005/8/layout/orgChart1"/>
    <dgm:cxn modelId="{88A794DF-7358-42FB-A01D-491A858C51CC}" type="presParOf" srcId="{4FCE71A8-DD89-4346-B878-E66C9E1BF7F5}" destId="{861275D4-1343-4CEF-A523-19994E4DAC62}" srcOrd="1" destOrd="0" presId="urn:microsoft.com/office/officeart/2005/8/layout/orgChart1"/>
    <dgm:cxn modelId="{F2A5A438-9548-4521-95AB-11CC94744094}" type="presParOf" srcId="{861275D4-1343-4CEF-A523-19994E4DAC62}" destId="{55BC510D-0E3F-417D-98FA-CFB262C88F57}" srcOrd="0" destOrd="0" presId="urn:microsoft.com/office/officeart/2005/8/layout/orgChart1"/>
    <dgm:cxn modelId="{4E3DBD0A-6AFD-4636-9F86-A87354DF1FE9}" type="presParOf" srcId="{55BC510D-0E3F-417D-98FA-CFB262C88F57}" destId="{853682D9-8536-4E39-9C33-784AD4858449}" srcOrd="0" destOrd="0" presId="urn:microsoft.com/office/officeart/2005/8/layout/orgChart1"/>
    <dgm:cxn modelId="{27C91CA6-C325-4DDF-B6E4-165C3629696F}" type="presParOf" srcId="{55BC510D-0E3F-417D-98FA-CFB262C88F57}" destId="{0785FCD4-4DCD-44EC-A3B2-BA6E19CBF69D}" srcOrd="1" destOrd="0" presId="urn:microsoft.com/office/officeart/2005/8/layout/orgChart1"/>
    <dgm:cxn modelId="{0D70D793-C85F-414E-863A-F21CF87D70BD}" type="presParOf" srcId="{861275D4-1343-4CEF-A523-19994E4DAC62}" destId="{9A69A230-E030-4F25-8455-C096B9F0EF02}" srcOrd="1" destOrd="0" presId="urn:microsoft.com/office/officeart/2005/8/layout/orgChart1"/>
    <dgm:cxn modelId="{90C8D2DC-8B84-46DC-B805-0F365DBE55C0}" type="presParOf" srcId="{861275D4-1343-4CEF-A523-19994E4DAC62}" destId="{D45FBD11-35B8-48C1-9FAA-B5BA8FF91D6B}" srcOrd="2" destOrd="0" presId="urn:microsoft.com/office/officeart/2005/8/layout/orgChart1"/>
    <dgm:cxn modelId="{AAAED6A6-DFD9-4AA0-ADF5-0C87CB43AE70}" type="presParOf" srcId="{21468A4D-9061-44ED-BC75-D2A7BD76B51F}" destId="{6352CB12-7576-4FB9-8E0A-5B24E8C35D76}" srcOrd="2" destOrd="0" presId="urn:microsoft.com/office/officeart/2005/8/layout/orgChart1"/>
    <dgm:cxn modelId="{793F1678-D3C2-4744-94AA-53FBE9CAC993}" type="presParOf" srcId="{D07E04CA-BBA1-47CB-AA65-D824D67D3EFF}" destId="{2425A494-1A33-4CAC-A2F4-E1E1153EF2E9}" srcOrd="6" destOrd="0" presId="urn:microsoft.com/office/officeart/2005/8/layout/orgChart1"/>
    <dgm:cxn modelId="{55E52444-A51D-4F09-962D-45DA253EB955}" type="presParOf" srcId="{D07E04CA-BBA1-47CB-AA65-D824D67D3EFF}" destId="{EE7C3BF0-6479-428A-B5AE-61C5E76C0B4D}" srcOrd="7" destOrd="0" presId="urn:microsoft.com/office/officeart/2005/8/layout/orgChart1"/>
    <dgm:cxn modelId="{1E011612-AA0D-41C6-BE19-56DFF337CA41}" type="presParOf" srcId="{EE7C3BF0-6479-428A-B5AE-61C5E76C0B4D}" destId="{7D5E47F0-CB26-4997-A796-DA8D50271F46}" srcOrd="0" destOrd="0" presId="urn:microsoft.com/office/officeart/2005/8/layout/orgChart1"/>
    <dgm:cxn modelId="{25ECF36E-F5AA-4B13-BD24-6D347BE52BE9}" type="presParOf" srcId="{7D5E47F0-CB26-4997-A796-DA8D50271F46}" destId="{9966772C-5F9C-4D77-B9BD-2E6E476263F8}" srcOrd="0" destOrd="0" presId="urn:microsoft.com/office/officeart/2005/8/layout/orgChart1"/>
    <dgm:cxn modelId="{EEE6D090-5E92-4FB0-BC57-8A7622E7C13A}" type="presParOf" srcId="{7D5E47F0-CB26-4997-A796-DA8D50271F46}" destId="{544B5E5E-BC07-418C-AFE0-905C56D0195E}" srcOrd="1" destOrd="0" presId="urn:microsoft.com/office/officeart/2005/8/layout/orgChart1"/>
    <dgm:cxn modelId="{33EF71CD-030A-4C44-99D7-353E935ABB86}" type="presParOf" srcId="{EE7C3BF0-6479-428A-B5AE-61C5E76C0B4D}" destId="{824FFA66-0D6A-4546-9730-4F96E0E1990B}" srcOrd="1" destOrd="0" presId="urn:microsoft.com/office/officeart/2005/8/layout/orgChart1"/>
    <dgm:cxn modelId="{60EB60DD-F7F8-492A-A143-2E18537FE76A}" type="presParOf" srcId="{824FFA66-0D6A-4546-9730-4F96E0E1990B}" destId="{51ED2337-D3D5-46E6-80F8-3FFF3A35C93C}" srcOrd="0" destOrd="0" presId="urn:microsoft.com/office/officeart/2005/8/layout/orgChart1"/>
    <dgm:cxn modelId="{4CFEB36B-E065-49A3-A32E-ADE112C57CFA}" type="presParOf" srcId="{824FFA66-0D6A-4546-9730-4F96E0E1990B}" destId="{0EE434D3-1BED-4BD7-BC7E-5ABC46355A81}" srcOrd="1" destOrd="0" presId="urn:microsoft.com/office/officeart/2005/8/layout/orgChart1"/>
    <dgm:cxn modelId="{0EA7CBA4-7834-4A7D-8D8E-46893F3B2049}" type="presParOf" srcId="{0EE434D3-1BED-4BD7-BC7E-5ABC46355A81}" destId="{4D3CDE9C-ADE3-4D94-958F-C2B85361643E}" srcOrd="0" destOrd="0" presId="urn:microsoft.com/office/officeart/2005/8/layout/orgChart1"/>
    <dgm:cxn modelId="{545EE234-BE7C-454B-8FC6-941AF4F852E1}" type="presParOf" srcId="{4D3CDE9C-ADE3-4D94-958F-C2B85361643E}" destId="{FA925452-057B-4D33-A24D-8FD63F109F80}" srcOrd="0" destOrd="0" presId="urn:microsoft.com/office/officeart/2005/8/layout/orgChart1"/>
    <dgm:cxn modelId="{AB77242F-E44B-4151-8AE3-7B9B7335E329}" type="presParOf" srcId="{4D3CDE9C-ADE3-4D94-958F-C2B85361643E}" destId="{540068C0-7E12-4232-95DB-5A6C70EA4B26}" srcOrd="1" destOrd="0" presId="urn:microsoft.com/office/officeart/2005/8/layout/orgChart1"/>
    <dgm:cxn modelId="{C780BB24-EC96-4F46-A540-9F3F66B1C382}" type="presParOf" srcId="{0EE434D3-1BED-4BD7-BC7E-5ABC46355A81}" destId="{21AFF77C-0EAD-42A0-BF02-704C8BB6DE87}" srcOrd="1" destOrd="0" presId="urn:microsoft.com/office/officeart/2005/8/layout/orgChart1"/>
    <dgm:cxn modelId="{C4FCDFCC-BEDC-45D1-9416-530064674D8B}" type="presParOf" srcId="{0EE434D3-1BED-4BD7-BC7E-5ABC46355A81}" destId="{1FCBD701-878E-4BC2-A5A9-9496EAB6B23D}" srcOrd="2" destOrd="0" presId="urn:microsoft.com/office/officeart/2005/8/layout/orgChart1"/>
    <dgm:cxn modelId="{A68C08BA-6BC1-454B-B1B0-C49D5F5970CB}" type="presParOf" srcId="{EE7C3BF0-6479-428A-B5AE-61C5E76C0B4D}" destId="{5DD7D4B3-BE76-46AA-9D89-C8C1F28981E9}" srcOrd="2" destOrd="0" presId="urn:microsoft.com/office/officeart/2005/8/layout/orgChart1"/>
    <dgm:cxn modelId="{BF014449-26A4-47AB-BE25-EF4D31AAD1E7}" type="presParOf" srcId="{C48B4558-3A3A-469B-8C58-9FB057FBD8DE}" destId="{9664F944-5AAD-4E23-B486-7815954C9A9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ED2337-D3D5-46E6-80F8-3FFF3A35C93C}">
      <dsp:nvSpPr>
        <dsp:cNvPr id="0" name=""/>
        <dsp:cNvSpPr/>
      </dsp:nvSpPr>
      <dsp:spPr>
        <a:xfrm>
          <a:off x="4887567" y="1129392"/>
          <a:ext cx="139907" cy="1260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0828"/>
              </a:lnTo>
              <a:lnTo>
                <a:pt x="139907" y="126082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5A494-1A33-4CAC-A2F4-E1E1153EF2E9}">
      <dsp:nvSpPr>
        <dsp:cNvPr id="0" name=""/>
        <dsp:cNvSpPr/>
      </dsp:nvSpPr>
      <dsp:spPr>
        <a:xfrm>
          <a:off x="3472324" y="467161"/>
          <a:ext cx="1788330" cy="1958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935"/>
              </a:lnTo>
              <a:lnTo>
                <a:pt x="1788330" y="97935"/>
              </a:lnTo>
              <a:lnTo>
                <a:pt x="1788330" y="1958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3AEFD7-3232-4BBA-A21D-DDC992F66370}">
      <dsp:nvSpPr>
        <dsp:cNvPr id="0" name=""/>
        <dsp:cNvSpPr/>
      </dsp:nvSpPr>
      <dsp:spPr>
        <a:xfrm>
          <a:off x="3758977" y="1129392"/>
          <a:ext cx="139907" cy="8044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4430"/>
              </a:lnTo>
              <a:lnTo>
                <a:pt x="139907" y="8044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05BB4-5664-4DBA-8305-C59B89CDE4D9}">
      <dsp:nvSpPr>
        <dsp:cNvPr id="0" name=""/>
        <dsp:cNvSpPr/>
      </dsp:nvSpPr>
      <dsp:spPr>
        <a:xfrm>
          <a:off x="3472324" y="467161"/>
          <a:ext cx="659740" cy="1958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935"/>
              </a:lnTo>
              <a:lnTo>
                <a:pt x="659740" y="97935"/>
              </a:lnTo>
              <a:lnTo>
                <a:pt x="659740" y="1958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FB782B-1A9F-4F49-BE1C-2697ECD4D669}">
      <dsp:nvSpPr>
        <dsp:cNvPr id="0" name=""/>
        <dsp:cNvSpPr/>
      </dsp:nvSpPr>
      <dsp:spPr>
        <a:xfrm>
          <a:off x="2439496" y="1129392"/>
          <a:ext cx="139907" cy="15874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425"/>
              </a:lnTo>
              <a:lnTo>
                <a:pt x="139907" y="15874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357621-F8F8-45ED-A642-33B286F1CEBE}">
      <dsp:nvSpPr>
        <dsp:cNvPr id="0" name=""/>
        <dsp:cNvSpPr/>
      </dsp:nvSpPr>
      <dsp:spPr>
        <a:xfrm>
          <a:off x="2812584" y="467161"/>
          <a:ext cx="659740" cy="195871"/>
        </a:xfrm>
        <a:custGeom>
          <a:avLst/>
          <a:gdLst/>
          <a:ahLst/>
          <a:cxnLst/>
          <a:rect l="0" t="0" r="0" b="0"/>
          <a:pathLst>
            <a:path>
              <a:moveTo>
                <a:pt x="659740" y="0"/>
              </a:moveTo>
              <a:lnTo>
                <a:pt x="659740" y="97935"/>
              </a:lnTo>
              <a:lnTo>
                <a:pt x="0" y="97935"/>
              </a:lnTo>
              <a:lnTo>
                <a:pt x="0" y="1958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B140A-C588-4BD5-8954-2D332522212E}">
      <dsp:nvSpPr>
        <dsp:cNvPr id="0" name=""/>
        <dsp:cNvSpPr/>
      </dsp:nvSpPr>
      <dsp:spPr>
        <a:xfrm>
          <a:off x="1310906" y="1129392"/>
          <a:ext cx="139907" cy="1235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5626"/>
              </a:lnTo>
              <a:lnTo>
                <a:pt x="139907" y="12356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9A1270-9042-445A-A351-7A15FE8756D2}">
      <dsp:nvSpPr>
        <dsp:cNvPr id="0" name=""/>
        <dsp:cNvSpPr/>
      </dsp:nvSpPr>
      <dsp:spPr>
        <a:xfrm>
          <a:off x="1683994" y="467161"/>
          <a:ext cx="1788330" cy="195871"/>
        </a:xfrm>
        <a:custGeom>
          <a:avLst/>
          <a:gdLst/>
          <a:ahLst/>
          <a:cxnLst/>
          <a:rect l="0" t="0" r="0" b="0"/>
          <a:pathLst>
            <a:path>
              <a:moveTo>
                <a:pt x="1788330" y="0"/>
              </a:moveTo>
              <a:lnTo>
                <a:pt x="1788330" y="97935"/>
              </a:lnTo>
              <a:lnTo>
                <a:pt x="0" y="97935"/>
              </a:lnTo>
              <a:lnTo>
                <a:pt x="0" y="1958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8D63ED-AFB0-4091-BC11-3EB1494CB5C3}">
      <dsp:nvSpPr>
        <dsp:cNvPr id="0" name=""/>
        <dsp:cNvSpPr/>
      </dsp:nvSpPr>
      <dsp:spPr>
        <a:xfrm>
          <a:off x="3005965" y="802"/>
          <a:ext cx="932719" cy="466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SQL Command</a:t>
          </a:r>
        </a:p>
      </dsp:txBody>
      <dsp:txXfrm>
        <a:off x="3005965" y="802"/>
        <a:ext cx="932719" cy="466359"/>
      </dsp:txXfrm>
    </dsp:sp>
    <dsp:sp modelId="{56E7B6F2-2ECA-4787-BB67-53BEC2B11AAA}">
      <dsp:nvSpPr>
        <dsp:cNvPr id="0" name=""/>
        <dsp:cNvSpPr/>
      </dsp:nvSpPr>
      <dsp:spPr>
        <a:xfrm>
          <a:off x="1217634" y="663032"/>
          <a:ext cx="932719" cy="466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DDL</a:t>
          </a:r>
        </a:p>
      </dsp:txBody>
      <dsp:txXfrm>
        <a:off x="1217634" y="663032"/>
        <a:ext cx="932719" cy="466359"/>
      </dsp:txXfrm>
    </dsp:sp>
    <dsp:sp modelId="{51A90B24-475D-49E8-B18F-679A315C2DD0}">
      <dsp:nvSpPr>
        <dsp:cNvPr id="0" name=""/>
        <dsp:cNvSpPr/>
      </dsp:nvSpPr>
      <dsp:spPr>
        <a:xfrm>
          <a:off x="1450814" y="1325263"/>
          <a:ext cx="932719" cy="20795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Alter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Drop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Truncate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Comment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Rename</a:t>
          </a:r>
        </a:p>
      </dsp:txBody>
      <dsp:txXfrm>
        <a:off x="1450814" y="1325263"/>
        <a:ext cx="932719" cy="2079511"/>
      </dsp:txXfrm>
    </dsp:sp>
    <dsp:sp modelId="{FE525DF4-0A2B-466D-81AB-85F22EAB9BE7}">
      <dsp:nvSpPr>
        <dsp:cNvPr id="0" name=""/>
        <dsp:cNvSpPr/>
      </dsp:nvSpPr>
      <dsp:spPr>
        <a:xfrm>
          <a:off x="2346224" y="663032"/>
          <a:ext cx="932719" cy="466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DML</a:t>
          </a:r>
        </a:p>
      </dsp:txBody>
      <dsp:txXfrm>
        <a:off x="2346224" y="663032"/>
        <a:ext cx="932719" cy="466359"/>
      </dsp:txXfrm>
    </dsp:sp>
    <dsp:sp modelId="{B02790C7-DCF6-446D-81A9-E1DB960B50C3}">
      <dsp:nvSpPr>
        <dsp:cNvPr id="0" name=""/>
        <dsp:cNvSpPr/>
      </dsp:nvSpPr>
      <dsp:spPr>
        <a:xfrm>
          <a:off x="2579404" y="1325263"/>
          <a:ext cx="1123609" cy="27831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Select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Insert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Update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Delete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Merge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Call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Explain Plan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Lock Table</a:t>
          </a:r>
        </a:p>
      </dsp:txBody>
      <dsp:txXfrm>
        <a:off x="2579404" y="1325263"/>
        <a:ext cx="1123609" cy="2783108"/>
      </dsp:txXfrm>
    </dsp:sp>
    <dsp:sp modelId="{810413BC-3B98-4AD4-9574-49BC77A23E76}">
      <dsp:nvSpPr>
        <dsp:cNvPr id="0" name=""/>
        <dsp:cNvSpPr/>
      </dsp:nvSpPr>
      <dsp:spPr>
        <a:xfrm>
          <a:off x="3665705" y="663032"/>
          <a:ext cx="932719" cy="466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DCL</a:t>
          </a:r>
        </a:p>
      </dsp:txBody>
      <dsp:txXfrm>
        <a:off x="3665705" y="663032"/>
        <a:ext cx="932719" cy="466359"/>
      </dsp:txXfrm>
    </dsp:sp>
    <dsp:sp modelId="{853682D9-8536-4E39-9C33-784AD4858449}">
      <dsp:nvSpPr>
        <dsp:cNvPr id="0" name=""/>
        <dsp:cNvSpPr/>
      </dsp:nvSpPr>
      <dsp:spPr>
        <a:xfrm>
          <a:off x="3898885" y="1325263"/>
          <a:ext cx="932719" cy="12171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Grant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Revoke</a:t>
          </a:r>
        </a:p>
      </dsp:txBody>
      <dsp:txXfrm>
        <a:off x="3898885" y="1325263"/>
        <a:ext cx="932719" cy="1217119"/>
      </dsp:txXfrm>
    </dsp:sp>
    <dsp:sp modelId="{9966772C-5F9C-4D77-B9BD-2E6E476263F8}">
      <dsp:nvSpPr>
        <dsp:cNvPr id="0" name=""/>
        <dsp:cNvSpPr/>
      </dsp:nvSpPr>
      <dsp:spPr>
        <a:xfrm>
          <a:off x="4794295" y="663032"/>
          <a:ext cx="932719" cy="466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TCL</a:t>
          </a:r>
        </a:p>
      </dsp:txBody>
      <dsp:txXfrm>
        <a:off x="4794295" y="663032"/>
        <a:ext cx="932719" cy="466359"/>
      </dsp:txXfrm>
    </dsp:sp>
    <dsp:sp modelId="{FA925452-057B-4D33-A24D-8FD63F109F80}">
      <dsp:nvSpPr>
        <dsp:cNvPr id="0" name=""/>
        <dsp:cNvSpPr/>
      </dsp:nvSpPr>
      <dsp:spPr>
        <a:xfrm>
          <a:off x="5027475" y="1325263"/>
          <a:ext cx="1851139" cy="21299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Commit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Rollback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Savepoint</a:t>
          </a: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Set Transaction</a:t>
          </a:r>
        </a:p>
      </dsp:txBody>
      <dsp:txXfrm>
        <a:off x="5027475" y="1325263"/>
        <a:ext cx="1851139" cy="2129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1ed6893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51ed6893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1622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51ed6893d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51ed6893d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8130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2059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2534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2150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2345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2374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3614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51ed6893d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51ed6893d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3358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8560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2403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476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51ed6893d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51ed6893d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2857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6030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71830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51ed6893d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51ed6893d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4033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9289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8359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1265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90080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9748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1ed6893d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151ed6893d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1ed6893d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151ed6893d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2086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51ed6893d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51ed6893d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51ed6893d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51ed6893d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5149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9348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0092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8209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7092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.jpg"/><Relationship Id="rId7" Type="http://schemas.microsoft.com/office/2007/relationships/hdphoto" Target="../media/hdphoto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n-iyzUKAci8" TargetMode="External"/><Relationship Id="rId5" Type="http://schemas.openxmlformats.org/officeDocument/2006/relationships/hyperlink" Target="https://www.youtube.com/watch?v=ocYZkvYBAD0" TargetMode="External"/><Relationship Id="rId4" Type="http://schemas.openxmlformats.org/officeDocument/2006/relationships/hyperlink" Target="https://www.youtube.com/watch?v=IiSl6rXJMnQ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ctrTitle"/>
          </p:nvPr>
        </p:nvSpPr>
        <p:spPr>
          <a:xfrm>
            <a:off x="225083" y="2848707"/>
            <a:ext cx="48183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538"/>
              <a:buFont typeface="Poppins ExtraBold"/>
              <a:buNone/>
            </a:pPr>
            <a:r>
              <a:rPr lang="en-US" sz="28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Fundamental SQL Select, Function, &amp; Group By Statement</a:t>
            </a:r>
            <a:endParaRPr sz="2800" dirty="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1"/>
          </p:nvPr>
        </p:nvSpPr>
        <p:spPr>
          <a:xfrm>
            <a:off x="225083" y="4035017"/>
            <a:ext cx="48183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US" sz="1500" dirty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Prepared By Ronny Fahrudin</a:t>
            </a:r>
            <a:endParaRPr dirty="0"/>
          </a:p>
        </p:txBody>
      </p:sp>
      <p:cxnSp>
        <p:nvCxnSpPr>
          <p:cNvPr id="138" name="Google Shape;138;p26"/>
          <p:cNvCxnSpPr/>
          <p:nvPr/>
        </p:nvCxnSpPr>
        <p:spPr>
          <a:xfrm>
            <a:off x="294225" y="3933900"/>
            <a:ext cx="3933900" cy="0"/>
          </a:xfrm>
          <a:prstGeom prst="straightConnector1">
            <a:avLst/>
          </a:prstGeom>
          <a:noFill/>
          <a:ln w="38100" cap="flat" cmpd="sng">
            <a:solidFill>
              <a:srgbClr val="C3F73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581B09A3-851E-47E1-9651-4D9E854D0D70}"/>
              </a:ext>
            </a:extLst>
          </p:cNvPr>
          <p:cNvSpPr/>
          <p:nvPr/>
        </p:nvSpPr>
        <p:spPr>
          <a:xfrm>
            <a:off x="609601" y="485775"/>
            <a:ext cx="5257800" cy="2247900"/>
          </a:xfrm>
          <a:prstGeom prst="wedgeEllipseCallout">
            <a:avLst>
              <a:gd name="adj1" fmla="val 61776"/>
              <a:gd name="adj2" fmla="val 269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760651" y="1151925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3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Bagaimana agar bisa mengelola RDBMS?</a:t>
            </a:r>
            <a:endParaRPr sz="3200" b="1" dirty="0">
              <a:solidFill>
                <a:schemeClr val="bg1"/>
              </a:solidFill>
            </a:endParaRPr>
          </a:p>
        </p:txBody>
      </p:sp>
      <p:pic>
        <p:nvPicPr>
          <p:cNvPr id="4" name="Picture 2" descr="Mob Psycho 100 Season 1 arc 1 Summary – Dre&amp;#39;quor&amp;#39;s Anime Blog">
            <a:extLst>
              <a:ext uri="{FF2B5EF4-FFF2-40B4-BE49-F238E27FC236}">
                <a16:creationId xmlns:a16="http://schemas.microsoft.com/office/drawing/2014/main" id="{C1D814B5-F3E4-4ADA-A574-159FA44BC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6500" y1="85373" x2="80333" y2="69104"/>
                        <a14:foregroundMark x1="76000" y1="63134" x2="84667" y2="89104"/>
                        <a14:foregroundMark x1="25500" y1="93134" x2="89000" y2="94179"/>
                        <a14:foregroundMark x1="83000" y1="62985" x2="95167" y2="94627"/>
                        <a14:foregroundMark x1="27000" y1="74627" x2="53833" y2="60746"/>
                        <a14:foregroundMark x1="39000" y1="62388" x2="20667" y2="75075"/>
                        <a14:foregroundMark x1="20333" y1="75373" x2="19000" y2="99403"/>
                        <a14:foregroundMark x1="41667" y1="62537" x2="45833" y2="59104"/>
                        <a14:foregroundMark x1="53167" y1="58806" x2="67833" y2="59851"/>
                        <a14:backgroundMark x1="14333" y1="32985" x2="8833" y2="638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694" y="1415878"/>
            <a:ext cx="3338169" cy="372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560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body" idx="1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Memahami dasar-dasar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SQL</a:t>
            </a:r>
            <a:endParaRPr sz="3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1"/>
          </p:nvPr>
        </p:nvSpPr>
        <p:spPr>
          <a:xfrm>
            <a:off x="3985388" y="2981400"/>
            <a:ext cx="34431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3F73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Insert Text Here</a:t>
            </a:r>
            <a:endParaRPr sz="2000">
              <a:solidFill>
                <a:srgbClr val="C3F73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688" y="1350169"/>
            <a:ext cx="2443163" cy="2443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4406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400" b="1" dirty="0" err="1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Apa</a:t>
            </a:r>
            <a:r>
              <a:rPr lang="en-US" sz="24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 itu SQL?</a:t>
            </a:r>
            <a:endParaRPr sz="2400" b="1" dirty="0">
              <a:solidFill>
                <a:srgbClr val="159AB1"/>
              </a:solidFill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610238" y="1024350"/>
            <a:ext cx="3199762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1100" dirty="0"/>
              <a:t>Structure Query Language (SQL) adalah Bahasa </a:t>
            </a:r>
            <a:r>
              <a:rPr lang="en-US" sz="1100" dirty="0" err="1"/>
              <a:t>pemrograman</a:t>
            </a:r>
            <a:r>
              <a:rPr lang="en-US" sz="1100" dirty="0"/>
              <a:t> yang </a:t>
            </a:r>
            <a:r>
              <a:rPr lang="en-US" sz="1100" dirty="0" err="1"/>
              <a:t>digunakan</a:t>
            </a:r>
            <a:r>
              <a:rPr lang="en-US" sz="1100" dirty="0"/>
              <a:t> untuk mengolah data </a:t>
            </a:r>
            <a:r>
              <a:rPr lang="en-US" sz="1100" dirty="0" err="1"/>
              <a:t>dalam</a:t>
            </a:r>
            <a:r>
              <a:rPr lang="en-US" sz="1100" dirty="0"/>
              <a:t> RDBMS dan Big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untuk </a:t>
            </a:r>
            <a:r>
              <a:rPr lang="en-US" sz="1100" dirty="0" err="1"/>
              <a:t>menulis</a:t>
            </a:r>
            <a:r>
              <a:rPr lang="en-US" sz="1100" dirty="0"/>
              <a:t> dan meminta data,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seperti </a:t>
            </a:r>
            <a:r>
              <a:rPr lang="en-US" sz="1100" dirty="0" err="1"/>
              <a:t>diakses</a:t>
            </a:r>
            <a:r>
              <a:rPr lang="en-US" sz="1100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dikelola</a:t>
            </a:r>
            <a:r>
              <a:rPr lang="en-US" sz="1100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dimodifikasi</a:t>
            </a:r>
            <a:r>
              <a:rPr lang="en-US" sz="1100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diperbarui</a:t>
            </a:r>
            <a:r>
              <a:rPr lang="en-US" sz="1100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dikontrol</a:t>
            </a:r>
            <a:r>
              <a:rPr lang="en-US" sz="1100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Diatur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0" i="0" dirty="0">
                <a:effectLst/>
                <a:latin typeface="Source Sans Pro" panose="020B0503030403020204" pitchFamily="34" charset="0"/>
              </a:rPr>
              <a:t>SQL </a:t>
            </a:r>
            <a:r>
              <a:rPr lang="en-US" sz="1100" b="0" i="0" dirty="0" err="1">
                <a:effectLst/>
                <a:latin typeface="Source Sans Pro" panose="020B0503030403020204" pitchFamily="34" charset="0"/>
              </a:rPr>
              <a:t>dirancang</a:t>
            </a:r>
            <a:r>
              <a:rPr lang="en-US" sz="1100" b="0" i="0" dirty="0">
                <a:effectLst/>
                <a:latin typeface="Source Sans Pro" panose="020B0503030403020204" pitchFamily="34" charset="0"/>
              </a:rPr>
              <a:t> agar </a:t>
            </a:r>
            <a:r>
              <a:rPr lang="en-US" sz="1100" b="0" i="0" dirty="0" err="1">
                <a:effectLst/>
                <a:latin typeface="Source Sans Pro" panose="020B0503030403020204" pitchFamily="34" charset="0"/>
              </a:rPr>
              <a:t>terdapat</a:t>
            </a:r>
            <a:r>
              <a:rPr lang="en-US" sz="11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100" b="0" i="0" dirty="0" err="1">
                <a:effectLst/>
                <a:latin typeface="Source Sans Pro" panose="020B0503030403020204" pitchFamily="34" charset="0"/>
              </a:rPr>
              <a:t>bahasa</a:t>
            </a:r>
            <a:r>
              <a:rPr lang="en-US" sz="1100" b="0" i="0" dirty="0">
                <a:effectLst/>
                <a:latin typeface="Source Sans Pro" panose="020B0503030403020204" pitchFamily="34" charset="0"/>
              </a:rPr>
              <a:t> komunikasi yang </a:t>
            </a:r>
            <a:r>
              <a:rPr lang="en-US" sz="1100" b="0" i="0" dirty="0" err="1">
                <a:effectLst/>
                <a:latin typeface="Source Sans Pro" panose="020B0503030403020204" pitchFamily="34" charset="0"/>
              </a:rPr>
              <a:t>standar</a:t>
            </a:r>
            <a:r>
              <a:rPr lang="en-US" sz="1100" b="0" i="0" dirty="0">
                <a:effectLst/>
                <a:latin typeface="Source Sans Pro" panose="020B0503030403020204" pitchFamily="34" charset="0"/>
              </a:rPr>
              <a:t> dan </a:t>
            </a:r>
            <a:r>
              <a:rPr lang="en-US" sz="1100" b="0" i="0" dirty="0" err="1">
                <a:effectLst/>
                <a:latin typeface="Source Sans Pro" panose="020B0503030403020204" pitchFamily="34" charset="0"/>
              </a:rPr>
              <a:t>seragam</a:t>
            </a:r>
            <a:r>
              <a:rPr lang="en-US" sz="1100" b="0" i="0" dirty="0">
                <a:effectLst/>
                <a:latin typeface="Source Sans Pro" panose="020B0503030403020204" pitchFamily="34" charset="0"/>
              </a:rPr>
              <a:t> untuk </a:t>
            </a:r>
            <a:r>
              <a:rPr lang="en-US" sz="1100" b="0" i="0" dirty="0" err="1">
                <a:effectLst/>
                <a:latin typeface="Source Sans Pro" panose="020B0503030403020204" pitchFamily="34" charset="0"/>
              </a:rPr>
              <a:t>berbagai</a:t>
            </a:r>
            <a:r>
              <a:rPr lang="en-US" sz="1100" b="0" i="0" dirty="0">
                <a:effectLst/>
                <a:latin typeface="Source Sans Pro" panose="020B0503030403020204" pitchFamily="34" charset="0"/>
              </a:rPr>
              <a:t> produk </a:t>
            </a:r>
            <a:r>
              <a:rPr lang="en-US" sz="1100" b="0" i="0" dirty="0" err="1">
                <a:effectLst/>
                <a:latin typeface="Source Sans Pro" panose="020B0503030403020204" pitchFamily="34" charset="0"/>
              </a:rPr>
              <a:t>sistem</a:t>
            </a:r>
            <a:r>
              <a:rPr lang="en-US" sz="1100" b="0" i="0" dirty="0">
                <a:effectLst/>
                <a:latin typeface="Source Sans Pro" panose="020B0503030403020204" pitchFamily="34" charset="0"/>
              </a:rPr>
              <a:t> database - </a:t>
            </a:r>
            <a:r>
              <a:rPr lang="en-US" sz="1100" b="0" i="0" dirty="0" err="1">
                <a:effectLst/>
                <a:latin typeface="Source Sans Pro" panose="020B0503030403020204" pitchFamily="34" charset="0"/>
              </a:rPr>
              <a:t>dari</a:t>
            </a:r>
            <a:r>
              <a:rPr lang="en-US" sz="1100" b="0" i="0" dirty="0">
                <a:effectLst/>
                <a:latin typeface="Source Sans Pro" panose="020B0503030403020204" pitchFamily="34" charset="0"/>
              </a:rPr>
              <a:t> vendor-vendor yang </a:t>
            </a:r>
            <a:r>
              <a:rPr lang="en-US" sz="1100" b="0" i="0" dirty="0" err="1">
                <a:effectLst/>
                <a:latin typeface="Source Sans Pro" panose="020B0503030403020204" pitchFamily="34" charset="0"/>
              </a:rPr>
              <a:t>berbeda</a:t>
            </a:r>
            <a:r>
              <a:rPr lang="en-US" sz="1100" b="0" i="0" dirty="0">
                <a:effectLst/>
                <a:latin typeface="Source Sans Pro" panose="020B0503030403020204" pitchFamily="34" charset="0"/>
              </a:rPr>
              <a:t>.</a:t>
            </a:r>
            <a:endParaRPr lang="en-US" sz="1100" dirty="0"/>
          </a:p>
          <a:p>
            <a:pPr marL="0" lvl="0" indent="0" algn="l" rtl="0">
              <a:lnSpc>
                <a:spcPct val="95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500"/>
              <a:buNone/>
            </a:pPr>
            <a:endParaRPr sz="1100" dirty="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" name="Picture 4" descr="Database | Bruker">
            <a:extLst>
              <a:ext uri="{FF2B5EF4-FFF2-40B4-BE49-F238E27FC236}">
                <a16:creationId xmlns:a16="http://schemas.microsoft.com/office/drawing/2014/main" id="{471BCDF4-3567-435F-8DD1-D86901D93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586" y="3095027"/>
            <a:ext cx="849141" cy="84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ql Server Logo">
            <a:extLst>
              <a:ext uri="{FF2B5EF4-FFF2-40B4-BE49-F238E27FC236}">
                <a16:creationId xmlns:a16="http://schemas.microsoft.com/office/drawing/2014/main" id="{51E452B3-3391-4093-BD38-A63D11040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21000" r="90000">
                        <a14:foregroundMark x1="49778" y1="49808" x2="49778" y2="49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070" y="1175147"/>
            <a:ext cx="1823357" cy="105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g data Tools: What suits best for your company?">
            <a:extLst>
              <a:ext uri="{FF2B5EF4-FFF2-40B4-BE49-F238E27FC236}">
                <a16:creationId xmlns:a16="http://schemas.microsoft.com/office/drawing/2014/main" id="{149F6D4D-80EC-4B73-96E4-1ADA3AB0A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811" y="2920381"/>
            <a:ext cx="2078518" cy="105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CE702A68-8E92-4DB7-AB7E-0E58A529153D}"/>
              </a:ext>
            </a:extLst>
          </p:cNvPr>
          <p:cNvSpPr/>
          <p:nvPr/>
        </p:nvSpPr>
        <p:spPr>
          <a:xfrm rot="18859959">
            <a:off x="7244443" y="2186732"/>
            <a:ext cx="179600" cy="10018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9E3B274-C12E-4CE7-9D82-D9FA43B9395B}"/>
              </a:ext>
            </a:extLst>
          </p:cNvPr>
          <p:cNvSpPr/>
          <p:nvPr/>
        </p:nvSpPr>
        <p:spPr>
          <a:xfrm rot="799646" flipH="1">
            <a:off x="6184176" y="2319874"/>
            <a:ext cx="221616" cy="4720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28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8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Data Types SQL</a:t>
            </a:r>
            <a:endParaRPr sz="2800" b="1" dirty="0">
              <a:solidFill>
                <a:srgbClr val="159AB1"/>
              </a:solidFill>
            </a:endParaRPr>
          </a:p>
        </p:txBody>
      </p:sp>
      <p:pic>
        <p:nvPicPr>
          <p:cNvPr id="4" name="Picture 2" descr="MySQL Data Types Overview">
            <a:extLst>
              <a:ext uri="{FF2B5EF4-FFF2-40B4-BE49-F238E27FC236}">
                <a16:creationId xmlns:a16="http://schemas.microsoft.com/office/drawing/2014/main" id="{0B8F5B5A-9B45-4D2A-AAA8-2D319B3DF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7778"/>
          <a:stretch/>
        </p:blipFill>
        <p:spPr bwMode="auto">
          <a:xfrm>
            <a:off x="971551" y="1098071"/>
            <a:ext cx="6780806" cy="37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908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4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SQL Commands</a:t>
            </a:r>
            <a:endParaRPr sz="2400" b="1" dirty="0">
              <a:solidFill>
                <a:srgbClr val="159AB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9C4D328-5257-4EF9-9AB0-999E3F755B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544781"/>
              </p:ext>
            </p:extLst>
          </p:nvPr>
        </p:nvGraphicFramePr>
        <p:xfrm>
          <a:off x="857250" y="1034326"/>
          <a:ext cx="8096250" cy="4109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74866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SQL Commands</a:t>
            </a:r>
            <a:endParaRPr b="1" dirty="0">
              <a:solidFill>
                <a:srgbClr val="159AB1"/>
              </a:solidFill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748765" y="819750"/>
            <a:ext cx="79692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indent="-342900" algn="l">
              <a:lnSpc>
                <a:spcPct val="50000"/>
              </a:lnSpc>
              <a:buFont typeface="+mj-lt"/>
              <a:buAutoNum type="arabicPeriod"/>
            </a:pPr>
            <a:r>
              <a:rPr lang="en-US" sz="1200" b="1" i="0" dirty="0">
                <a:effectLst/>
                <a:latin typeface="Source Sans Pro" panose="020B0503030403020204" pitchFamily="34" charset="0"/>
              </a:rPr>
              <a:t>DDL (Data Definition Language)</a:t>
            </a:r>
          </a:p>
          <a:p>
            <a:pPr marL="800100" lvl="1" indent="-34290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ource Sans Pro" panose="020B0503030403020204" pitchFamily="34" charset="0"/>
              </a:rPr>
              <a:t>untuk </a:t>
            </a: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membuat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, </a:t>
            </a:r>
          </a:p>
          <a:p>
            <a:pPr marL="800100" lvl="1" indent="-34290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merubah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, dan </a:t>
            </a:r>
          </a:p>
          <a:p>
            <a:pPr marL="800100" lvl="1" indent="-34290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menghapus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struktur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database. </a:t>
            </a: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Struktur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database </a:t>
            </a: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ini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terdiri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dari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database, table, </a:t>
            </a: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kolom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dan </a:t>
            </a: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tipe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data. </a:t>
            </a:r>
          </a:p>
          <a:p>
            <a:pPr marL="342900" indent="-342900" algn="l">
              <a:lnSpc>
                <a:spcPct val="50000"/>
              </a:lnSpc>
              <a:buFont typeface="+mj-lt"/>
              <a:buAutoNum type="arabicPeriod"/>
            </a:pPr>
            <a:r>
              <a:rPr lang="en-US" sz="1200" b="1" i="0" dirty="0">
                <a:effectLst/>
                <a:latin typeface="Source Sans Pro" panose="020B0503030403020204" pitchFamily="34" charset="0"/>
              </a:rPr>
              <a:t>DML (Data Manipulation Language)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, </a:t>
            </a: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yaitu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berbagai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perintah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yang </a:t>
            </a: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digunakan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untuk </a:t>
            </a:r>
          </a:p>
          <a:p>
            <a:pPr marL="742950" lvl="1" indent="-28575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Memasukkan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data </a:t>
            </a: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dengan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perintah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INSERT</a:t>
            </a:r>
          </a:p>
          <a:p>
            <a:pPr marL="742950" lvl="1" indent="-28575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Mengambil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data atau </a:t>
            </a:r>
            <a:r>
              <a:rPr lang="en-US" sz="1200" b="0" i="1" dirty="0">
                <a:effectLst/>
                <a:latin typeface="Source Sans Pro" panose="020B0503030403020204" pitchFamily="34" charset="0"/>
              </a:rPr>
              <a:t>query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 </a:t>
            </a: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dengan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perintah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SELECT</a:t>
            </a:r>
          </a:p>
          <a:p>
            <a:pPr marL="742950" lvl="1" indent="-28575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Merubah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data </a:t>
            </a: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dengan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perintah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UPDATE</a:t>
            </a:r>
          </a:p>
          <a:p>
            <a:pPr marL="742950" lvl="1" indent="-28575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Menghapus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data </a:t>
            </a: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dengan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200" b="0" i="0" dirty="0" err="1">
                <a:effectLst/>
                <a:latin typeface="Source Sans Pro" panose="020B0503030403020204" pitchFamily="34" charset="0"/>
              </a:rPr>
              <a:t>perintah</a:t>
            </a:r>
            <a:r>
              <a:rPr lang="en-US" sz="1200" b="0" i="0" dirty="0">
                <a:effectLst/>
                <a:latin typeface="Source Sans Pro" panose="020B0503030403020204" pitchFamily="34" charset="0"/>
              </a:rPr>
              <a:t> DELETE</a:t>
            </a:r>
            <a:endParaRPr lang="en-US" sz="1200" b="1" i="0" dirty="0">
              <a:effectLst/>
              <a:latin typeface="Source Sans Pro" panose="020B0503030403020204" pitchFamily="34" charset="0"/>
            </a:endParaRPr>
          </a:p>
          <a:p>
            <a:pPr marL="342900" indent="-342900" algn="l">
              <a:lnSpc>
                <a:spcPct val="50000"/>
              </a:lnSpc>
              <a:buFont typeface="+mj-lt"/>
              <a:buAutoNum type="arabicPeriod"/>
            </a:pPr>
            <a:r>
              <a:rPr lang="en-US" sz="1200" b="1" i="0" dirty="0">
                <a:effectLst/>
                <a:latin typeface="Source Sans Pro" panose="020B0503030403020204" pitchFamily="34" charset="0"/>
              </a:rPr>
              <a:t>DCL (Data Control Language)</a:t>
            </a:r>
          </a:p>
          <a:p>
            <a:pPr marL="800100" lvl="1" indent="-34290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Source Sans Pro" panose="020B0503030403020204" pitchFamily="34" charset="0"/>
              </a:rPr>
              <a:t>GRANT : </a:t>
            </a:r>
            <a:r>
              <a:rPr lang="en-US" sz="1200" b="1" i="0" dirty="0" err="1">
                <a:effectLst/>
                <a:latin typeface="Source Sans Pro" panose="020B0503030403020204" pitchFamily="34" charset="0"/>
              </a:rPr>
              <a:t>memberikan</a:t>
            </a:r>
            <a:r>
              <a:rPr lang="en-US" sz="12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200" b="1" i="0" dirty="0" err="1">
                <a:effectLst/>
                <a:latin typeface="Source Sans Pro" panose="020B0503030403020204" pitchFamily="34" charset="0"/>
              </a:rPr>
              <a:t>akses</a:t>
            </a:r>
            <a:endParaRPr lang="en-US" sz="1200" b="1" i="0" dirty="0">
              <a:effectLst/>
              <a:latin typeface="Source Sans Pro" panose="020B0503030403020204" pitchFamily="34" charset="0"/>
            </a:endParaRPr>
          </a:p>
          <a:p>
            <a:pPr marL="800100" lvl="1" indent="-34290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Source Sans Pro" panose="020B0503030403020204" pitchFamily="34" charset="0"/>
              </a:rPr>
              <a:t>REVOKE: </a:t>
            </a:r>
            <a:r>
              <a:rPr lang="en-US" sz="1200" b="1" dirty="0" err="1">
                <a:latin typeface="Source Sans Pro" panose="020B0503030403020204" pitchFamily="34" charset="0"/>
              </a:rPr>
              <a:t>mencabut</a:t>
            </a:r>
            <a:r>
              <a:rPr lang="en-US" sz="1200" b="1" dirty="0">
                <a:latin typeface="Source Sans Pro" panose="020B0503030403020204" pitchFamily="34" charset="0"/>
              </a:rPr>
              <a:t> </a:t>
            </a:r>
            <a:r>
              <a:rPr lang="en-US" sz="1200" b="1" dirty="0" err="1">
                <a:latin typeface="Source Sans Pro" panose="020B0503030403020204" pitchFamily="34" charset="0"/>
              </a:rPr>
              <a:t>akses</a:t>
            </a:r>
            <a:endParaRPr lang="en-US" sz="1200" b="1" i="0" dirty="0">
              <a:effectLst/>
              <a:latin typeface="Source Sans Pro" panose="020B0503030403020204" pitchFamily="34" charset="0"/>
            </a:endParaRPr>
          </a:p>
          <a:p>
            <a:pPr marL="342900" indent="-342900" algn="l">
              <a:lnSpc>
                <a:spcPct val="50000"/>
              </a:lnSpc>
              <a:buFont typeface="+mj-lt"/>
              <a:buAutoNum type="arabicPeriod"/>
            </a:pPr>
            <a:r>
              <a:rPr lang="en-US" sz="1200" b="1" i="0" dirty="0">
                <a:effectLst/>
                <a:latin typeface="Source Sans Pro" panose="020B0503030403020204" pitchFamily="34" charset="0"/>
              </a:rPr>
              <a:t>TCL (Transaction Control </a:t>
            </a:r>
            <a:r>
              <a:rPr lang="en-US" sz="1200" b="1" i="0" dirty="0" err="1">
                <a:effectLst/>
                <a:latin typeface="Source Sans Pro" panose="020B0503030403020204" pitchFamily="34" charset="0"/>
              </a:rPr>
              <a:t>Laguage</a:t>
            </a:r>
            <a:r>
              <a:rPr lang="en-US" sz="1200" b="1" i="0" dirty="0">
                <a:effectLst/>
                <a:latin typeface="Source Sans Pro" panose="020B0503030403020204" pitchFamily="34" charset="0"/>
              </a:rPr>
              <a:t>)</a:t>
            </a:r>
          </a:p>
          <a:p>
            <a:pPr marL="800100" lvl="1" indent="-34290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Source Sans Pro" panose="020B0503030403020204" pitchFamily="34" charset="0"/>
              </a:rPr>
              <a:t>COMMIT: Melakukan Transaksi.</a:t>
            </a:r>
          </a:p>
          <a:p>
            <a:pPr marL="800100" lvl="1" indent="-34290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Source Sans Pro" panose="020B0503030403020204" pitchFamily="34" charset="0"/>
              </a:rPr>
              <a:t>ROLLBACK: </a:t>
            </a:r>
            <a:r>
              <a:rPr lang="en-US" sz="1200" b="1" i="0" dirty="0" err="1">
                <a:effectLst/>
                <a:latin typeface="Source Sans Pro" panose="020B0503030403020204" pitchFamily="34" charset="0"/>
              </a:rPr>
              <a:t>Mengembalikan</a:t>
            </a:r>
            <a:r>
              <a:rPr lang="en-US" sz="12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200" b="1" i="0" dirty="0" err="1">
                <a:effectLst/>
                <a:latin typeface="Source Sans Pro" panose="020B0503030403020204" pitchFamily="34" charset="0"/>
              </a:rPr>
              <a:t>transaksi</a:t>
            </a:r>
            <a:r>
              <a:rPr lang="en-US" sz="12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200" b="1" i="0" dirty="0" err="1">
                <a:effectLst/>
                <a:latin typeface="Source Sans Pro" panose="020B0503030403020204" pitchFamily="34" charset="0"/>
              </a:rPr>
              <a:t>jika</a:t>
            </a:r>
            <a:r>
              <a:rPr lang="en-US" sz="1200" b="1" i="0" dirty="0">
                <a:effectLst/>
                <a:latin typeface="Source Sans Pro" panose="020B0503030403020204" pitchFamily="34" charset="0"/>
              </a:rPr>
              <a:t> terjadi </a:t>
            </a:r>
            <a:r>
              <a:rPr lang="en-US" sz="1200" b="1" i="0" dirty="0" err="1">
                <a:effectLst/>
                <a:latin typeface="Source Sans Pro" panose="020B0503030403020204" pitchFamily="34" charset="0"/>
              </a:rPr>
              <a:t>kesalahan</a:t>
            </a:r>
            <a:r>
              <a:rPr lang="en-US" sz="1200" b="1" i="0" dirty="0">
                <a:effectLst/>
                <a:latin typeface="Source Sans Pro" panose="020B0503030403020204" pitchFamily="34" charset="0"/>
              </a:rPr>
              <a:t>.</a:t>
            </a:r>
          </a:p>
          <a:p>
            <a:pPr marL="800100" lvl="1" indent="-34290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Source Sans Pro" panose="020B0503030403020204" pitchFamily="34" charset="0"/>
              </a:rPr>
              <a:t>SAVEPOINT: </a:t>
            </a:r>
            <a:r>
              <a:rPr lang="en-US" sz="1200" b="1" i="0" dirty="0" err="1">
                <a:effectLst/>
                <a:latin typeface="Source Sans Pro" panose="020B0503030403020204" pitchFamily="34" charset="0"/>
              </a:rPr>
              <a:t>Menetapkan</a:t>
            </a:r>
            <a:r>
              <a:rPr lang="en-US" sz="12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200" b="1" i="0" dirty="0" err="1">
                <a:effectLst/>
                <a:latin typeface="Source Sans Pro" panose="020B0503030403020204" pitchFamily="34" charset="0"/>
              </a:rPr>
              <a:t>savepoint</a:t>
            </a:r>
            <a:r>
              <a:rPr lang="en-US" sz="12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200" b="1" i="0" dirty="0" err="1">
                <a:effectLst/>
                <a:latin typeface="Source Sans Pro" panose="020B0503030403020204" pitchFamily="34" charset="0"/>
              </a:rPr>
              <a:t>dalam</a:t>
            </a:r>
            <a:r>
              <a:rPr lang="en-US" sz="12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200" b="1" i="0" dirty="0" err="1">
                <a:effectLst/>
                <a:latin typeface="Source Sans Pro" panose="020B0503030403020204" pitchFamily="34" charset="0"/>
              </a:rPr>
              <a:t>transaksi</a:t>
            </a:r>
            <a:r>
              <a:rPr lang="en-US" sz="1200" b="1" i="0" dirty="0">
                <a:effectLst/>
                <a:latin typeface="Source Sans Pro" panose="020B0503030403020204" pitchFamily="34" charset="0"/>
              </a:rPr>
              <a:t>.</a:t>
            </a:r>
          </a:p>
          <a:p>
            <a:pPr marL="800100" lvl="1" indent="-34290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Source Sans Pro" panose="020B0503030403020204" pitchFamily="34" charset="0"/>
              </a:rPr>
              <a:t>SET TRANSACTION: </a:t>
            </a:r>
            <a:r>
              <a:rPr lang="en-US" sz="1200" b="1" i="0" dirty="0" err="1">
                <a:effectLst/>
                <a:latin typeface="Source Sans Pro" panose="020B0503030403020204" pitchFamily="34" charset="0"/>
              </a:rPr>
              <a:t>Tentukan</a:t>
            </a:r>
            <a:r>
              <a:rPr lang="en-US" sz="12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200" b="1" i="0" dirty="0" err="1">
                <a:effectLst/>
                <a:latin typeface="Source Sans Pro" panose="020B0503030403020204" pitchFamily="34" charset="0"/>
              </a:rPr>
              <a:t>karakteristik</a:t>
            </a:r>
            <a:r>
              <a:rPr lang="en-US" sz="1200" b="1" i="0" dirty="0">
                <a:effectLst/>
                <a:latin typeface="Source Sans Pro" panose="020B0503030403020204" pitchFamily="34" charset="0"/>
              </a:rPr>
              <a:t> untuk </a:t>
            </a:r>
            <a:r>
              <a:rPr lang="en-US" sz="1200" b="1" i="0" dirty="0" err="1">
                <a:effectLst/>
                <a:latin typeface="Source Sans Pro" panose="020B0503030403020204" pitchFamily="34" charset="0"/>
              </a:rPr>
              <a:t>transaksi</a:t>
            </a:r>
            <a:r>
              <a:rPr lang="en-US" sz="1200" b="1" i="0" dirty="0">
                <a:effectLst/>
                <a:latin typeface="Source Sans Pro" panose="020B0503030403020204" pitchFamily="34" charset="0"/>
              </a:rPr>
              <a:t>.</a:t>
            </a:r>
          </a:p>
          <a:p>
            <a:pPr marL="0" lvl="0" indent="0" algn="l" rtl="0">
              <a:lnSpc>
                <a:spcPct val="5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500"/>
              <a:buNone/>
            </a:pPr>
            <a:endParaRPr sz="1200" dirty="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18214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4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Bagaimana Install SQL Tools</a:t>
            </a:r>
            <a:endParaRPr sz="2400" b="1" dirty="0">
              <a:solidFill>
                <a:srgbClr val="159AB1"/>
              </a:solidFill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610238" y="1024350"/>
            <a:ext cx="79692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Install </a:t>
            </a:r>
            <a:r>
              <a:rPr lang="en-US" dirty="0" err="1"/>
              <a:t>Dbeaver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linkClick r:id="rId4"/>
              </a:rPr>
              <a:t>https://www.youtube.com/watch?v=IiSl6rXJMnQ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Install MySQL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linkClick r:id="rId5"/>
              </a:rPr>
              <a:t>https://www.youtube.com/watch?v=ocYZkvYBAD0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Install PostgreSQL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linkClick r:id="rId6"/>
              </a:rPr>
              <a:t>https://www.youtube.com/watch?v=n-iyzUKAci8</a:t>
            </a:r>
            <a:r>
              <a:rPr lang="en-US" dirty="0"/>
              <a:t> </a:t>
            </a:r>
          </a:p>
          <a:p>
            <a:pPr marL="0" lvl="0" indent="0" algn="l" rtl="0">
              <a:lnSpc>
                <a:spcPct val="95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500"/>
              <a:buNone/>
            </a:pPr>
            <a:endParaRPr sz="1500" dirty="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93778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4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SQL Commands Script</a:t>
            </a:r>
            <a:endParaRPr sz="2400" b="1" dirty="0">
              <a:solidFill>
                <a:srgbClr val="159AB1"/>
              </a:solidFill>
            </a:endParaRPr>
          </a:p>
        </p:txBody>
      </p:sp>
      <p:pic>
        <p:nvPicPr>
          <p:cNvPr id="4" name="Picture 2" descr="A mind map for SQL. In this article, I make a basic SQL… | by Jacqui W |  Medium">
            <a:extLst>
              <a:ext uri="{FF2B5EF4-FFF2-40B4-BE49-F238E27FC236}">
                <a16:creationId xmlns:a16="http://schemas.microsoft.com/office/drawing/2014/main" id="{E11ABA59-660B-4B19-A11B-34AA44194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" t="7760" r="3898" b="6908"/>
          <a:stretch/>
        </p:blipFill>
        <p:spPr bwMode="auto">
          <a:xfrm>
            <a:off x="665594" y="746063"/>
            <a:ext cx="7812811" cy="404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718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body" idx="1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USING SELECT STATEMENT</a:t>
            </a:r>
            <a:endParaRPr sz="3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1"/>
          </p:nvPr>
        </p:nvSpPr>
        <p:spPr>
          <a:xfrm>
            <a:off x="3985388" y="2981400"/>
            <a:ext cx="34431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3F73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Contoh </a:t>
            </a:r>
            <a:r>
              <a:rPr lang="en-US" sz="1600" dirty="0" err="1">
                <a:solidFill>
                  <a:srgbClr val="C3F73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penggunaannya</a:t>
            </a:r>
            <a:endParaRPr sz="2000" dirty="0">
              <a:solidFill>
                <a:srgbClr val="C3F73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688" y="1350169"/>
            <a:ext cx="2443163" cy="2443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8989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4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SELECT Statement</a:t>
            </a:r>
            <a:endParaRPr sz="2400" b="1" dirty="0">
              <a:solidFill>
                <a:srgbClr val="159AB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5A065-B338-49D9-BFF6-125A031D2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13" y="1764871"/>
            <a:ext cx="27432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91B696-D671-43F9-9FB3-B8C2545B5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23" y="2647227"/>
            <a:ext cx="3436327" cy="1728802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B95116D-0761-4415-A433-18DBC595E3EB}"/>
              </a:ext>
            </a:extLst>
          </p:cNvPr>
          <p:cNvSpPr/>
          <p:nvPr/>
        </p:nvSpPr>
        <p:spPr>
          <a:xfrm>
            <a:off x="1851513" y="2207422"/>
            <a:ext cx="457200" cy="36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0D0FF7-136A-43CB-BE1B-46BC79B02493}"/>
              </a:ext>
            </a:extLst>
          </p:cNvPr>
          <p:cNvSpPr/>
          <p:nvPr/>
        </p:nvSpPr>
        <p:spPr>
          <a:xfrm>
            <a:off x="1156650" y="1117081"/>
            <a:ext cx="1819275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Without prefix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3017D52-66BB-4951-B09A-42F79C4BC80F}"/>
              </a:ext>
            </a:extLst>
          </p:cNvPr>
          <p:cNvSpPr/>
          <p:nvPr/>
        </p:nvSpPr>
        <p:spPr>
          <a:xfrm>
            <a:off x="7035638" y="2001443"/>
            <a:ext cx="402711" cy="3535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7351B5-04E8-4C2F-9CEF-7A13EF20391A}"/>
              </a:ext>
            </a:extLst>
          </p:cNvPr>
          <p:cNvSpPr/>
          <p:nvPr/>
        </p:nvSpPr>
        <p:spPr>
          <a:xfrm>
            <a:off x="6327354" y="909855"/>
            <a:ext cx="1819275" cy="45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prefix &amp; alias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67544F-E8F2-48D4-83E4-247B0F8DB9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905" y="1443472"/>
            <a:ext cx="3686175" cy="561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69407-0A65-4FB1-B984-16269F581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736" y="2571750"/>
            <a:ext cx="1080017" cy="248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95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36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Objective Learning</a:t>
            </a:r>
            <a:endParaRPr sz="3600" b="1" dirty="0">
              <a:solidFill>
                <a:srgbClr val="159AB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1693-F2A8-4CFD-AC82-EAC889360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183" y="1420019"/>
            <a:ext cx="7886700" cy="3263400"/>
          </a:xfrm>
        </p:spPr>
        <p:txBody>
          <a:bodyPr>
            <a:normAutofit/>
          </a:bodyPr>
          <a:lstStyle/>
          <a:p>
            <a:r>
              <a:rPr lang="en-US" sz="2000" dirty="0" err="1"/>
              <a:t>Memahamai</a:t>
            </a:r>
            <a:r>
              <a:rPr lang="en-US" sz="2000" dirty="0"/>
              <a:t> RDBMS</a:t>
            </a:r>
          </a:p>
          <a:p>
            <a:r>
              <a:rPr lang="en-US" sz="2000" dirty="0"/>
              <a:t>Memahami </a:t>
            </a:r>
            <a:r>
              <a:rPr lang="en-US" sz="2000" dirty="0" err="1"/>
              <a:t>dasa</a:t>
            </a:r>
            <a:r>
              <a:rPr lang="en-US" sz="2000" dirty="0"/>
              <a:t>-dasar SQL Commands</a:t>
            </a:r>
          </a:p>
          <a:p>
            <a:r>
              <a:rPr lang="en-US" sz="2000" dirty="0"/>
              <a:t>Memahami SQL Statement likes:</a:t>
            </a:r>
          </a:p>
          <a:p>
            <a:pPr lvl="1"/>
            <a:r>
              <a:rPr lang="en-US" sz="2000" dirty="0"/>
              <a:t>SELECT</a:t>
            </a:r>
          </a:p>
          <a:p>
            <a:pPr lvl="1"/>
            <a:r>
              <a:rPr lang="en-US" sz="2000" dirty="0"/>
              <a:t>FUNCTION</a:t>
            </a:r>
          </a:p>
          <a:p>
            <a:pPr lvl="1"/>
            <a:r>
              <a:rPr lang="en-US" sz="2000" dirty="0"/>
              <a:t>GROUPBY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4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SELECT Statement</a:t>
            </a:r>
            <a:endParaRPr sz="2400" b="1" dirty="0">
              <a:solidFill>
                <a:srgbClr val="159AB1"/>
              </a:solidFill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94FAD96-B898-4D9D-8A4A-D40C23E80FE2}"/>
              </a:ext>
            </a:extLst>
          </p:cNvPr>
          <p:cNvSpPr/>
          <p:nvPr/>
        </p:nvSpPr>
        <p:spPr>
          <a:xfrm>
            <a:off x="2073109" y="2972873"/>
            <a:ext cx="490158" cy="8957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E2E565E-A1B4-467B-8665-8E5B67E4A056}"/>
              </a:ext>
            </a:extLst>
          </p:cNvPr>
          <p:cNvSpPr/>
          <p:nvPr/>
        </p:nvSpPr>
        <p:spPr>
          <a:xfrm>
            <a:off x="1597882" y="1719000"/>
            <a:ext cx="1288330" cy="45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“WHERE”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71233C-6FAC-409D-9341-3B4C0A2C699B}"/>
              </a:ext>
            </a:extLst>
          </p:cNvPr>
          <p:cNvSpPr/>
          <p:nvPr/>
        </p:nvSpPr>
        <p:spPr>
          <a:xfrm>
            <a:off x="6489473" y="1595852"/>
            <a:ext cx="1288330" cy="45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“AND”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F5829-7692-4CAD-BC57-AA8AE6E4B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204" y="2380132"/>
            <a:ext cx="1534662" cy="472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5533E0-A48A-4102-81B4-FC5367DFD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41" y="4014205"/>
            <a:ext cx="3337745" cy="676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70AF8E-9648-49C1-85CA-8FDDF5567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590" y="2289939"/>
            <a:ext cx="1931457" cy="495993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C0494F1C-323E-407C-A4CE-12D3EE507FB6}"/>
              </a:ext>
            </a:extLst>
          </p:cNvPr>
          <p:cNvSpPr/>
          <p:nvPr/>
        </p:nvSpPr>
        <p:spPr>
          <a:xfrm>
            <a:off x="6888559" y="2903539"/>
            <a:ext cx="490158" cy="965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7F9B4D-C066-4F3A-BB9E-5C376CFB6B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3005" y="4014205"/>
            <a:ext cx="3051819" cy="676885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89C040-768C-4982-8A8F-98F3AF940470}"/>
              </a:ext>
            </a:extLst>
          </p:cNvPr>
          <p:cNvSpPr/>
          <p:nvPr/>
        </p:nvSpPr>
        <p:spPr>
          <a:xfrm>
            <a:off x="4379550" y="1211022"/>
            <a:ext cx="411576" cy="39324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809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4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SELECT Statement</a:t>
            </a:r>
            <a:endParaRPr sz="2400" b="1" dirty="0">
              <a:solidFill>
                <a:srgbClr val="159AB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0605EF-2D07-46DD-9EEC-841342B7FCF6}"/>
              </a:ext>
            </a:extLst>
          </p:cNvPr>
          <p:cNvSpPr/>
          <p:nvPr/>
        </p:nvSpPr>
        <p:spPr>
          <a:xfrm>
            <a:off x="4384064" y="857250"/>
            <a:ext cx="375871" cy="4286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8DF02-FB62-4E20-AE6F-DE1EEEBFE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71" y="1796667"/>
            <a:ext cx="2360213" cy="1077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122D3-319E-46BC-9EAA-0502F5F2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89" y="3582945"/>
            <a:ext cx="3915757" cy="1161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5EFD56-DA9F-47EB-94E8-82E164658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344" y="2040889"/>
            <a:ext cx="2240885" cy="472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7B63E-73FE-4E42-87DC-EBEEBAD5B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5983" y="3476896"/>
            <a:ext cx="3523608" cy="137361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E36A19E8-1E96-43B3-A3F9-546742BE590E}"/>
              </a:ext>
            </a:extLst>
          </p:cNvPr>
          <p:cNvSpPr/>
          <p:nvPr/>
        </p:nvSpPr>
        <p:spPr>
          <a:xfrm>
            <a:off x="1891967" y="3000375"/>
            <a:ext cx="457200" cy="36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6D52BBE-77DA-4577-9259-0D849F45C0C3}"/>
              </a:ext>
            </a:extLst>
          </p:cNvPr>
          <p:cNvSpPr/>
          <p:nvPr/>
        </p:nvSpPr>
        <p:spPr>
          <a:xfrm>
            <a:off x="6794832" y="2943189"/>
            <a:ext cx="457200" cy="36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26860B-DA6C-4183-84EF-489477951F81}"/>
              </a:ext>
            </a:extLst>
          </p:cNvPr>
          <p:cNvSpPr/>
          <p:nvPr/>
        </p:nvSpPr>
        <p:spPr>
          <a:xfrm>
            <a:off x="1156650" y="1136341"/>
            <a:ext cx="1819275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“OR”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975FD16-911C-4A8F-8634-77E5284E0DB0}"/>
              </a:ext>
            </a:extLst>
          </p:cNvPr>
          <p:cNvSpPr/>
          <p:nvPr/>
        </p:nvSpPr>
        <p:spPr>
          <a:xfrm>
            <a:off x="6113794" y="1219680"/>
            <a:ext cx="1819275" cy="561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</a:t>
            </a:r>
            <a:r>
              <a:rPr lang="en-US" dirty="0" err="1"/>
              <a:t>angka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074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body" idx="1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USING FUNCTION</a:t>
            </a:r>
            <a:endParaRPr sz="3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1"/>
          </p:nvPr>
        </p:nvSpPr>
        <p:spPr>
          <a:xfrm>
            <a:off x="3985388" y="2981400"/>
            <a:ext cx="34431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3F73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Memahami dan </a:t>
            </a:r>
            <a:r>
              <a:rPr lang="en-US" sz="1600" dirty="0" err="1">
                <a:solidFill>
                  <a:srgbClr val="C3F73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contohnya</a:t>
            </a:r>
            <a:endParaRPr sz="2000" dirty="0">
              <a:solidFill>
                <a:srgbClr val="C3F73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688" y="1350169"/>
            <a:ext cx="2443163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1829221" y="406797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400" b="1" dirty="0" err="1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Jenis</a:t>
            </a:r>
            <a:r>
              <a:rPr lang="en-US" sz="24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 Fungsi </a:t>
            </a:r>
            <a:r>
              <a:rPr lang="en-US" sz="2400" b="1" dirty="0" err="1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Skalar</a:t>
            </a:r>
            <a:r>
              <a:rPr lang="en-US" sz="24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4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 SQL</a:t>
            </a:r>
            <a:endParaRPr sz="2400" b="1" dirty="0">
              <a:solidFill>
                <a:srgbClr val="159AB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1D41F-C587-4453-8945-B0BDF7399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32" y="1165213"/>
            <a:ext cx="8194535" cy="248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74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400" b="1" dirty="0" err="1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Jenis</a:t>
            </a:r>
            <a:r>
              <a:rPr lang="en-US" sz="24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 Fungsi </a:t>
            </a:r>
            <a:r>
              <a:rPr lang="en-US" sz="2400" b="1" dirty="0" err="1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Agregat</a:t>
            </a:r>
            <a:r>
              <a:rPr lang="en-US" sz="24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 SQL</a:t>
            </a:r>
            <a:endParaRPr sz="2400" b="1" dirty="0">
              <a:solidFill>
                <a:srgbClr val="159AB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6A678D2-7D16-496C-A704-B29AAD0F2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68" y="1153196"/>
            <a:ext cx="7339664" cy="300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106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400" b="1" dirty="0" err="1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Jenis</a:t>
            </a:r>
            <a:r>
              <a:rPr lang="en-US" sz="24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 Fungsi Text </a:t>
            </a:r>
            <a:r>
              <a:rPr lang="en-US" sz="2400" b="1" dirty="0" err="1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4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 SQL</a:t>
            </a:r>
            <a:endParaRPr sz="2400" b="1" dirty="0">
              <a:solidFill>
                <a:srgbClr val="159AB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ADD3FE7-CB9F-4AA7-BDA0-FF096EAE2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3" y="1119189"/>
            <a:ext cx="8383593" cy="324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774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body" idx="1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USING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GROUP BY</a:t>
            </a:r>
            <a:endParaRPr sz="3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1"/>
          </p:nvPr>
        </p:nvSpPr>
        <p:spPr>
          <a:xfrm>
            <a:off x="3985388" y="2981400"/>
            <a:ext cx="34431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3F73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Example using Group By</a:t>
            </a:r>
            <a:endParaRPr sz="2000" dirty="0">
              <a:solidFill>
                <a:srgbClr val="C3F73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688" y="1350169"/>
            <a:ext cx="2443163" cy="2443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2631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4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Group by in Single Column</a:t>
            </a:r>
            <a:endParaRPr sz="2400" b="1" dirty="0">
              <a:solidFill>
                <a:srgbClr val="159AB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CD516-8BB7-4220-A79C-075B4BE9F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88" y="2913859"/>
            <a:ext cx="3122727" cy="894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07C036-2524-4B50-9E2D-16A3283A1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409" y="1255673"/>
            <a:ext cx="2681803" cy="360046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025CD21-73EE-42E1-BCF6-F4D84A884B84}"/>
              </a:ext>
            </a:extLst>
          </p:cNvPr>
          <p:cNvSpPr/>
          <p:nvPr/>
        </p:nvSpPr>
        <p:spPr>
          <a:xfrm>
            <a:off x="4250267" y="2913859"/>
            <a:ext cx="1308190" cy="894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553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0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GROUP BY in Multiple Columns</a:t>
            </a:r>
            <a:endParaRPr sz="2000" b="1" dirty="0">
              <a:solidFill>
                <a:srgbClr val="159AB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DEC208E-4EC6-420B-BFE4-90E8269E0B5A}"/>
              </a:ext>
            </a:extLst>
          </p:cNvPr>
          <p:cNvSpPr/>
          <p:nvPr/>
        </p:nvSpPr>
        <p:spPr>
          <a:xfrm>
            <a:off x="3585220" y="2571750"/>
            <a:ext cx="1618458" cy="10854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C3069C-92B3-4451-844B-168B057F1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99" y="2454200"/>
            <a:ext cx="2667603" cy="1257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588ABA-66B4-4398-9268-1C9591050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781" y="1119124"/>
            <a:ext cx="2878437" cy="392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13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4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Menggunakan “GROUP BY” &amp; </a:t>
            </a:r>
            <a:r>
              <a:rPr lang="en-US" sz="2400" b="1" dirty="0" err="1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Agregate</a:t>
            </a:r>
            <a:endParaRPr sz="2400" b="1" dirty="0">
              <a:solidFill>
                <a:srgbClr val="159AB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1EFD824-2B5E-4228-B0DA-370C0C236FC4}"/>
              </a:ext>
            </a:extLst>
          </p:cNvPr>
          <p:cNvSpPr/>
          <p:nvPr/>
        </p:nvSpPr>
        <p:spPr>
          <a:xfrm>
            <a:off x="3134828" y="2557150"/>
            <a:ext cx="1998133" cy="1289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5EF56-E944-4A76-9C69-BCF1B3568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11" y="2694949"/>
            <a:ext cx="2526288" cy="1013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ABD177-262A-4EF1-AB51-5CD3F4650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690" y="1502687"/>
            <a:ext cx="2849516" cy="337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4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0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OUTLINES</a:t>
            </a:r>
            <a:endParaRPr sz="2000" b="1" dirty="0">
              <a:solidFill>
                <a:srgbClr val="159AB1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64871D2-A7F9-488D-A438-563173AAF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51660"/>
              </p:ext>
            </p:extLst>
          </p:nvPr>
        </p:nvGraphicFramePr>
        <p:xfrm>
          <a:off x="1524000" y="1384702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294">
                  <a:extLst>
                    <a:ext uri="{9D8B030D-6E8A-4147-A177-3AD203B41FA5}">
                      <a16:colId xmlns:a16="http://schemas.microsoft.com/office/drawing/2014/main" val="1215308685"/>
                    </a:ext>
                  </a:extLst>
                </a:gridCol>
                <a:gridCol w="4090475">
                  <a:extLst>
                    <a:ext uri="{9D8B030D-6E8A-4147-A177-3AD203B41FA5}">
                      <a16:colId xmlns:a16="http://schemas.microsoft.com/office/drawing/2014/main" val="3215016766"/>
                    </a:ext>
                  </a:extLst>
                </a:gridCol>
                <a:gridCol w="1469231">
                  <a:extLst>
                    <a:ext uri="{9D8B030D-6E8A-4147-A177-3AD203B41FA5}">
                      <a16:colId xmlns:a16="http://schemas.microsoft.com/office/drawing/2014/main" val="2787019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Pembahasan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Halaman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330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Mengenal</a:t>
                      </a:r>
                      <a:r>
                        <a:rPr lang="en-US" dirty="0"/>
                        <a:t> RDBMS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50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Memahami dasar-dasar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8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 using SELECT 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267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 using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 using GROUP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322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Praktik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</a:t>
                      </a:r>
                      <a:r>
                        <a:rPr lang="en-US" dirty="0"/>
                        <a:t> Platform DQLab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801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0564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50" y="194017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4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Menggunakan “CASE … WHEN …”</a:t>
            </a:r>
            <a:endParaRPr sz="2400" b="1" dirty="0">
              <a:solidFill>
                <a:srgbClr val="159AB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70473-533D-4AC9-8F7E-AF50F4376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85" y="2252134"/>
            <a:ext cx="3336129" cy="186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8250DA-D495-4866-818B-4C4EEB494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064" y="1727200"/>
            <a:ext cx="3655411" cy="313915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997F03B-6B41-4A62-8049-7C97B194D544}"/>
              </a:ext>
            </a:extLst>
          </p:cNvPr>
          <p:cNvSpPr/>
          <p:nvPr/>
        </p:nvSpPr>
        <p:spPr>
          <a:xfrm>
            <a:off x="3882567" y="2793083"/>
            <a:ext cx="1147765" cy="781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814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GO TO DQLAB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PLATFORM!</a:t>
            </a:r>
            <a:endParaRPr sz="3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3985388" y="2981400"/>
            <a:ext cx="34431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3F73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Live code practice!</a:t>
            </a:r>
            <a:endParaRPr sz="2000" dirty="0">
              <a:solidFill>
                <a:srgbClr val="C3F73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794" y="1432875"/>
            <a:ext cx="2450306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4120855" y="1853667"/>
            <a:ext cx="3443100" cy="80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QnA</a:t>
            </a:r>
            <a:endParaRPr sz="54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3985388" y="2706464"/>
            <a:ext cx="34431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3F73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Question and Answer</a:t>
            </a:r>
            <a:endParaRPr sz="2000" dirty="0">
              <a:solidFill>
                <a:srgbClr val="C3F73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794" y="1432875"/>
            <a:ext cx="2450306" cy="2443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6316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xfrm>
            <a:off x="5142450" y="1178169"/>
            <a:ext cx="3443100" cy="80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Quotes The Day</a:t>
            </a:r>
            <a:endParaRPr sz="3700" b="1" dirty="0">
              <a:solidFill>
                <a:srgbClr val="159AB1"/>
              </a:solidFill>
            </a:endParaRPr>
          </a:p>
        </p:txBody>
      </p:sp>
      <p:sp>
        <p:nvSpPr>
          <p:cNvPr id="171" name="Google Shape;171;p31"/>
          <p:cNvSpPr txBox="1">
            <a:spLocks noGrp="1"/>
          </p:cNvSpPr>
          <p:nvPr>
            <p:ph type="body" idx="1"/>
          </p:nvPr>
        </p:nvSpPr>
        <p:spPr>
          <a:xfrm>
            <a:off x="5142450" y="2321169"/>
            <a:ext cx="3443100" cy="1806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Once you stop learning, you start dying.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(Albert Einstein)</a:t>
            </a:r>
            <a:endParaRPr sz="2800" dirty="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3000" y="96448"/>
            <a:ext cx="555750" cy="3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v-1874-78dee323222c1327796cb8763593970d (1)">
            <a:hlinkClick r:id="" action="ppaction://media"/>
            <a:extLst>
              <a:ext uri="{FF2B5EF4-FFF2-40B4-BE49-F238E27FC236}">
                <a16:creationId xmlns:a16="http://schemas.microsoft.com/office/drawing/2014/main" id="{811868A6-DE71-4BA9-9A3C-9EC49BF974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1711" y="751249"/>
            <a:ext cx="3139840" cy="3139840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body" idx="1"/>
          </p:nvPr>
        </p:nvSpPr>
        <p:spPr>
          <a:xfrm>
            <a:off x="3985388" y="2033850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Mengenal</a:t>
            </a:r>
            <a:r>
              <a:rPr lang="en-US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RDBMS</a:t>
            </a:r>
            <a:endParaRPr sz="3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550" y="1449563"/>
            <a:ext cx="2443163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400" b="1" dirty="0" err="1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Pengertian</a:t>
            </a:r>
            <a:r>
              <a:rPr lang="en-US" sz="24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 RDBMS</a:t>
            </a:r>
            <a:endParaRPr sz="2400" b="1" dirty="0">
              <a:solidFill>
                <a:srgbClr val="159AB1"/>
              </a:solidFill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610238" y="1024350"/>
            <a:ext cx="7969200" cy="142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0">
              <a:lnSpc>
                <a:spcPct val="95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500"/>
              <a:buNone/>
            </a:pPr>
            <a:r>
              <a:rPr lang="en-US" sz="1600" dirty="0"/>
              <a:t>RDBMS = Relational Data Base Management System </a:t>
            </a:r>
          </a:p>
          <a:p>
            <a:pPr marL="0" indent="0">
              <a:lnSpc>
                <a:spcPct val="95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500"/>
              <a:buNone/>
            </a:pPr>
            <a:r>
              <a:rPr lang="en-US" sz="1600" dirty="0" err="1"/>
              <a:t>Perangkat</a:t>
            </a:r>
            <a:r>
              <a:rPr lang="en-US" sz="1600" dirty="0"/>
              <a:t> </a:t>
            </a:r>
            <a:r>
              <a:rPr lang="en-US" sz="1600" dirty="0" err="1"/>
              <a:t>lunak</a:t>
            </a:r>
            <a:r>
              <a:rPr lang="en-US" sz="1600" dirty="0"/>
              <a:t> yang </a:t>
            </a:r>
            <a:r>
              <a:rPr lang="en-US" sz="1600" dirty="0" err="1"/>
              <a:t>digunakan</a:t>
            </a:r>
            <a:r>
              <a:rPr lang="en-US" sz="1600" dirty="0"/>
              <a:t> untuk </a:t>
            </a:r>
            <a:r>
              <a:rPr lang="en-US" sz="1600" dirty="0" err="1"/>
              <a:t>menyimpan</a:t>
            </a:r>
            <a:r>
              <a:rPr lang="en-US" sz="1600" dirty="0"/>
              <a:t>, mengelola, meminta, dan </a:t>
            </a:r>
            <a:r>
              <a:rPr lang="en-US" sz="1600" dirty="0" err="1"/>
              <a:t>mengambil</a:t>
            </a:r>
            <a:r>
              <a:rPr lang="en-US" sz="1600" dirty="0"/>
              <a:t> data yang </a:t>
            </a:r>
            <a:r>
              <a:rPr lang="en-US" sz="1600" dirty="0" err="1"/>
              <a:t>disimpan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basis data atau CRUD (Create, Read, Update, Delete).</a:t>
            </a:r>
          </a:p>
          <a:p>
            <a:pPr marL="0" lvl="0" indent="0" algn="l" rtl="0">
              <a:lnSpc>
                <a:spcPct val="95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500"/>
              <a:buNone/>
            </a:pPr>
            <a:endParaRPr sz="1500" dirty="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377F4D-3C2A-40BE-ABDB-D39C04ECB035}"/>
              </a:ext>
            </a:extLst>
          </p:cNvPr>
          <p:cNvSpPr/>
          <p:nvPr/>
        </p:nvSpPr>
        <p:spPr>
          <a:xfrm>
            <a:off x="2314612" y="2727498"/>
            <a:ext cx="2080705" cy="519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storage(table)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4653C5-EF3B-4404-9F45-EFEABAC516C6}"/>
              </a:ext>
            </a:extLst>
          </p:cNvPr>
          <p:cNvSpPr/>
          <p:nvPr/>
        </p:nvSpPr>
        <p:spPr>
          <a:xfrm>
            <a:off x="2314612" y="4119150"/>
            <a:ext cx="2089097" cy="274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Queries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28B1BC-E243-4712-9986-FC4AF6E191FE}"/>
              </a:ext>
            </a:extLst>
          </p:cNvPr>
          <p:cNvSpPr/>
          <p:nvPr/>
        </p:nvSpPr>
        <p:spPr>
          <a:xfrm>
            <a:off x="2314612" y="3722033"/>
            <a:ext cx="2089097" cy="274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Security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293560-F72B-40B6-A4C4-5B2852510851}"/>
              </a:ext>
            </a:extLst>
          </p:cNvPr>
          <p:cNvSpPr/>
          <p:nvPr/>
        </p:nvSpPr>
        <p:spPr>
          <a:xfrm>
            <a:off x="2314612" y="3343114"/>
            <a:ext cx="2089097" cy="274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management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9E99C8-2487-4466-898E-D59284DD352D}"/>
              </a:ext>
            </a:extLst>
          </p:cNvPr>
          <p:cNvSpPr/>
          <p:nvPr/>
        </p:nvSpPr>
        <p:spPr>
          <a:xfrm>
            <a:off x="2314612" y="4508620"/>
            <a:ext cx="2089097" cy="274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Administrasi</a:t>
            </a:r>
            <a:endParaRPr lang="en-US" dirty="0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36B99EB2-6C8D-4E8F-A63E-36A0661D2B54}"/>
              </a:ext>
            </a:extLst>
          </p:cNvPr>
          <p:cNvSpPr/>
          <p:nvPr/>
        </p:nvSpPr>
        <p:spPr>
          <a:xfrm>
            <a:off x="4502694" y="2609159"/>
            <a:ext cx="1210964" cy="23601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RDBMS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36AC45-50D7-4419-BE47-CA0CDC81FB39}"/>
              </a:ext>
            </a:extLst>
          </p:cNvPr>
          <p:cNvSpPr/>
          <p:nvPr/>
        </p:nvSpPr>
        <p:spPr>
          <a:xfrm>
            <a:off x="5821035" y="3199091"/>
            <a:ext cx="1106470" cy="1151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 (Software app)</a:t>
            </a:r>
          </a:p>
        </p:txBody>
      </p:sp>
      <p:pic>
        <p:nvPicPr>
          <p:cNvPr id="11" name="Picture 2" descr="What Is a Relational Database Management System (RDBMS)? | Vertabelo  Database Modeler">
            <a:extLst>
              <a:ext uri="{FF2B5EF4-FFF2-40B4-BE49-F238E27FC236}">
                <a16:creationId xmlns:a16="http://schemas.microsoft.com/office/drawing/2014/main" id="{4EAF87F3-62D5-41ED-9B65-E34923336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5" b="99565" l="77778" r="100000">
                        <a14:foregroundMark x1="95967" y1="34565" x2="95967" y2="34565"/>
                        <a14:foregroundMark x1="95967" y1="34565" x2="95967" y2="34565"/>
                        <a14:foregroundMark x1="95473" y1="68696" x2="95473" y2="68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23"/>
          <a:stretch/>
        </p:blipFill>
        <p:spPr bwMode="auto">
          <a:xfrm>
            <a:off x="7496432" y="2221669"/>
            <a:ext cx="1647568" cy="293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atabase | Bruker">
            <a:extLst>
              <a:ext uri="{FF2B5EF4-FFF2-40B4-BE49-F238E27FC236}">
                <a16:creationId xmlns:a16="http://schemas.microsoft.com/office/drawing/2014/main" id="{CFD39ABD-0A46-48B4-AB4E-A488DC9CD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5400" y1="6600" x2="55400" y2="6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6" y="3223155"/>
            <a:ext cx="1369439" cy="136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C341DA76-A8D1-437C-91DA-8643D14583E6}"/>
              </a:ext>
            </a:extLst>
          </p:cNvPr>
          <p:cNvSpPr/>
          <p:nvPr/>
        </p:nvSpPr>
        <p:spPr>
          <a:xfrm>
            <a:off x="7013857" y="3333594"/>
            <a:ext cx="481553" cy="2361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EFED3C90-2152-4CD8-A59F-AEFF107E25B4}"/>
              </a:ext>
            </a:extLst>
          </p:cNvPr>
          <p:cNvSpPr/>
          <p:nvPr/>
        </p:nvSpPr>
        <p:spPr>
          <a:xfrm>
            <a:off x="1391438" y="3452060"/>
            <a:ext cx="501108" cy="2354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A1FC6D6-61E4-4B95-ABE3-69D48383BCD0}"/>
              </a:ext>
            </a:extLst>
          </p:cNvPr>
          <p:cNvSpPr/>
          <p:nvPr/>
        </p:nvSpPr>
        <p:spPr>
          <a:xfrm>
            <a:off x="1391438" y="3954499"/>
            <a:ext cx="501107" cy="235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19BF887-A316-4F89-8592-62E97EDC8EA6}"/>
              </a:ext>
            </a:extLst>
          </p:cNvPr>
          <p:cNvSpPr/>
          <p:nvPr/>
        </p:nvSpPr>
        <p:spPr>
          <a:xfrm>
            <a:off x="7052973" y="3698507"/>
            <a:ext cx="461550" cy="236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190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1818638" y="47827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000" b="1" dirty="0" err="1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Struktur</a:t>
            </a:r>
            <a:r>
              <a:rPr lang="en-US" sz="20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 RDBMS</a:t>
            </a:r>
            <a:endParaRPr sz="2000" b="1" dirty="0">
              <a:solidFill>
                <a:srgbClr val="159AB1"/>
              </a:solidFill>
            </a:endParaRPr>
          </a:p>
        </p:txBody>
      </p:sp>
      <p:pic>
        <p:nvPicPr>
          <p:cNvPr id="5" name="Picture 2" descr="Relational Database | Learn MySQL RDBMS | Relational Database Model">
            <a:extLst>
              <a:ext uri="{FF2B5EF4-FFF2-40B4-BE49-F238E27FC236}">
                <a16:creationId xmlns:a16="http://schemas.microsoft.com/office/drawing/2014/main" id="{E0C80958-5D86-4D5E-8FBB-18861C6CC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1" t="3968" r="45446" b="35079"/>
          <a:stretch/>
        </p:blipFill>
        <p:spPr bwMode="auto">
          <a:xfrm>
            <a:off x="0" y="1676401"/>
            <a:ext cx="3722886" cy="256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65CA445-9505-410B-9266-57028BE52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886" y="1581151"/>
            <a:ext cx="5230170" cy="24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312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1600" b="1" dirty="0" err="1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Mengapa</a:t>
            </a:r>
            <a:r>
              <a:rPr lang="en-US" sz="16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b="1" dirty="0" err="1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butuh</a:t>
            </a:r>
            <a:r>
              <a:rPr lang="en-US" sz="16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 RDBMS?</a:t>
            </a:r>
            <a:endParaRPr sz="1600" b="1" dirty="0">
              <a:solidFill>
                <a:srgbClr val="159AB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F2FA3C-B7D4-453D-AD26-E354294A9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466460"/>
              </p:ext>
            </p:extLst>
          </p:nvPr>
        </p:nvGraphicFramePr>
        <p:xfrm>
          <a:off x="680248" y="1039776"/>
          <a:ext cx="8139902" cy="3815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9951">
                  <a:extLst>
                    <a:ext uri="{9D8B030D-6E8A-4147-A177-3AD203B41FA5}">
                      <a16:colId xmlns:a16="http://schemas.microsoft.com/office/drawing/2014/main" val="1908429486"/>
                    </a:ext>
                  </a:extLst>
                </a:gridCol>
                <a:gridCol w="4069951">
                  <a:extLst>
                    <a:ext uri="{9D8B030D-6E8A-4147-A177-3AD203B41FA5}">
                      <a16:colId xmlns:a16="http://schemas.microsoft.com/office/drawing/2014/main" val="729350500"/>
                    </a:ext>
                  </a:extLst>
                </a:gridCol>
              </a:tblGrid>
              <a:tr h="24185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DBMS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RDBMsS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180331"/>
                  </a:ext>
                </a:extLst>
              </a:tr>
              <a:tr h="241851">
                <a:tc>
                  <a:txBody>
                    <a:bodyPr/>
                    <a:lstStyle/>
                    <a:p>
                      <a:r>
                        <a:rPr lang="en-US" sz="1100" dirty="0" err="1"/>
                        <a:t>Menyimpan</a:t>
                      </a:r>
                      <a:r>
                        <a:rPr lang="en-US" sz="1100" dirty="0"/>
                        <a:t> data </a:t>
                      </a:r>
                      <a:r>
                        <a:rPr lang="en-US" sz="1100" dirty="0" err="1"/>
                        <a:t>dalam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bentuk</a:t>
                      </a:r>
                      <a:r>
                        <a:rPr lang="en-US" sz="1100" dirty="0"/>
                        <a:t>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Menyimpan</a:t>
                      </a:r>
                      <a:r>
                        <a:rPr lang="en-US" sz="1100" dirty="0"/>
                        <a:t> data </a:t>
                      </a:r>
                      <a:r>
                        <a:rPr lang="en-US" sz="1100" dirty="0" err="1"/>
                        <a:t>dalam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bentuk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tabel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494539"/>
                  </a:ext>
                </a:extLst>
              </a:tr>
              <a:tr h="241851">
                <a:tc>
                  <a:txBody>
                    <a:bodyPr/>
                    <a:lstStyle/>
                    <a:p>
                      <a:r>
                        <a:rPr lang="en-US" sz="1100" dirty="0" err="1"/>
                        <a:t>Susunan</a:t>
                      </a:r>
                      <a:r>
                        <a:rPr lang="en-US" sz="1100" dirty="0"/>
                        <a:t> data </a:t>
                      </a:r>
                      <a:r>
                        <a:rPr lang="en-US" sz="1100" dirty="0" err="1"/>
                        <a:t>hierarki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Menyimpan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dalam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bentuk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baris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kolom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638894"/>
                  </a:ext>
                </a:extLst>
              </a:tr>
              <a:tr h="241851">
                <a:tc>
                  <a:txBody>
                    <a:bodyPr/>
                    <a:lstStyle/>
                    <a:p>
                      <a:r>
                        <a:rPr lang="en-US" sz="1100" dirty="0"/>
                        <a:t>Satu </a:t>
                      </a:r>
                      <a:r>
                        <a:rPr lang="en-US" sz="1100" dirty="0" err="1"/>
                        <a:t>pengguna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dalam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satu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waktu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Lebih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dari</a:t>
                      </a:r>
                      <a:r>
                        <a:rPr lang="en-US" sz="1100" dirty="0"/>
                        <a:t> 1 </a:t>
                      </a:r>
                      <a:r>
                        <a:rPr lang="en-US" sz="1100" dirty="0" err="1"/>
                        <a:t>pengguna</a:t>
                      </a:r>
                      <a:r>
                        <a:rPr lang="en-US" sz="1100" dirty="0"/>
                        <a:t>  </a:t>
                      </a:r>
                      <a:r>
                        <a:rPr lang="en-US" sz="1100" dirty="0" err="1"/>
                        <a:t>dalam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satu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waktu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919479"/>
                  </a:ext>
                </a:extLst>
              </a:tr>
              <a:tr h="398343">
                <a:tc>
                  <a:txBody>
                    <a:bodyPr/>
                    <a:lstStyle/>
                    <a:p>
                      <a:r>
                        <a:rPr lang="en-US" sz="1100" dirty="0" err="1"/>
                        <a:t>tidak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menggunakan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penyimpanan</a:t>
                      </a:r>
                      <a:r>
                        <a:rPr lang="en-US" sz="1100" dirty="0"/>
                        <a:t> data </a:t>
                      </a:r>
                      <a:r>
                        <a:rPr lang="en-US" sz="1100" dirty="0" err="1"/>
                        <a:t>bentuk</a:t>
                      </a:r>
                      <a:r>
                        <a:rPr lang="en-US" sz="1100" dirty="0"/>
                        <a:t> ACID (</a:t>
                      </a:r>
                      <a:r>
                        <a:rPr lang="en-US" sz="1100" dirty="0" err="1"/>
                        <a:t>Atomistitas</a:t>
                      </a:r>
                      <a:r>
                        <a:rPr lang="en-US" sz="1100" dirty="0"/>
                        <a:t>, </a:t>
                      </a:r>
                      <a:r>
                        <a:rPr lang="en-US" sz="1100" dirty="0" err="1"/>
                        <a:t>Konsistensi</a:t>
                      </a:r>
                      <a:r>
                        <a:rPr lang="en-US" sz="1100" dirty="0"/>
                        <a:t>, </a:t>
                      </a:r>
                      <a:r>
                        <a:rPr lang="en-US" sz="1100" dirty="0" err="1"/>
                        <a:t>isolasi</a:t>
                      </a:r>
                      <a:r>
                        <a:rPr lang="en-US" sz="1100" dirty="0"/>
                        <a:t>, </a:t>
                      </a:r>
                      <a:r>
                        <a:rPr lang="en-US" sz="1100" dirty="0" err="1"/>
                        <a:t>daya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tahan</a:t>
                      </a:r>
                      <a:r>
                        <a:rPr lang="en-US" sz="11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Mendukung</a:t>
                      </a:r>
                      <a:r>
                        <a:rPr lang="en-US" sz="1100" dirty="0"/>
                        <a:t> model ACID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25500"/>
                  </a:ext>
                </a:extLst>
              </a:tr>
              <a:tr h="241851">
                <a:tc>
                  <a:txBody>
                    <a:bodyPr/>
                    <a:lstStyle/>
                    <a:p>
                      <a:r>
                        <a:rPr lang="en-US" sz="1100" dirty="0" err="1"/>
                        <a:t>Mengelola</a:t>
                      </a:r>
                      <a:r>
                        <a:rPr lang="en-US" sz="1100" dirty="0"/>
                        <a:t> data di </a:t>
                      </a:r>
                      <a:r>
                        <a:rPr lang="en-US" sz="1100" dirty="0" err="1"/>
                        <a:t>komputer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Mengolala</a:t>
                      </a:r>
                      <a:r>
                        <a:rPr lang="en-US" sz="1100" dirty="0"/>
                        <a:t> data </a:t>
                      </a:r>
                      <a:r>
                        <a:rPr lang="en-US" sz="1100" dirty="0" err="1"/>
                        <a:t>bisa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langsung</a:t>
                      </a:r>
                      <a:r>
                        <a:rPr lang="en-US" sz="1100" dirty="0"/>
                        <a:t> di database </a:t>
                      </a:r>
                      <a:r>
                        <a:rPr lang="en-US" sz="1100" dirty="0" err="1"/>
                        <a:t>nya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065088"/>
                  </a:ext>
                </a:extLst>
              </a:tr>
              <a:tr h="371221">
                <a:tc>
                  <a:txBody>
                    <a:bodyPr/>
                    <a:lstStyle/>
                    <a:p>
                      <a:r>
                        <a:rPr lang="en-US" sz="1100" dirty="0" err="1"/>
                        <a:t>Tidak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banyak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syarat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perangkat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keras</a:t>
                      </a:r>
                      <a:r>
                        <a:rPr lang="en-US" sz="1100" dirty="0"/>
                        <a:t> dan </a:t>
                      </a:r>
                      <a:r>
                        <a:rPr lang="en-US" sz="1100" dirty="0" err="1"/>
                        <a:t>lunak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Membutuhkan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seperangkat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perangkat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keras</a:t>
                      </a:r>
                      <a:r>
                        <a:rPr lang="en-US" sz="1100" dirty="0"/>
                        <a:t> dan </a:t>
                      </a:r>
                      <a:r>
                        <a:rPr lang="en-US" sz="1100" dirty="0" err="1"/>
                        <a:t>lunak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894307"/>
                  </a:ext>
                </a:extLst>
              </a:tr>
              <a:tr h="241851">
                <a:tc>
                  <a:txBody>
                    <a:bodyPr/>
                    <a:lstStyle/>
                    <a:p>
                      <a:r>
                        <a:rPr lang="en-US" sz="1100" dirty="0" err="1"/>
                        <a:t>Tidak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mendukung</a:t>
                      </a:r>
                      <a:r>
                        <a:rPr lang="en-US" sz="1100" dirty="0"/>
                        <a:t> Batasan </a:t>
                      </a:r>
                      <a:r>
                        <a:rPr lang="en-US" sz="1100" dirty="0" err="1"/>
                        <a:t>integritas</a:t>
                      </a:r>
                      <a:r>
                        <a:rPr lang="en-US" sz="1100" dirty="0"/>
                        <a:t> basis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Mendukung</a:t>
                      </a:r>
                      <a:r>
                        <a:rPr lang="en-US" sz="1100" dirty="0"/>
                        <a:t> Batasan </a:t>
                      </a:r>
                      <a:r>
                        <a:rPr lang="en-US" sz="1100" dirty="0" err="1"/>
                        <a:t>integritas</a:t>
                      </a:r>
                      <a:r>
                        <a:rPr lang="en-US" sz="1100" dirty="0"/>
                        <a:t> basis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729079"/>
                  </a:ext>
                </a:extLst>
              </a:tr>
              <a:tr h="241851">
                <a:tc>
                  <a:txBody>
                    <a:bodyPr/>
                    <a:lstStyle/>
                    <a:p>
                      <a:r>
                        <a:rPr lang="en-US" sz="1100" dirty="0" err="1"/>
                        <a:t>Tidak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bisa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dinormalisasi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Bisa di </a:t>
                      </a:r>
                      <a:r>
                        <a:rPr lang="en-US" sz="1100" dirty="0" err="1"/>
                        <a:t>normalisasi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272575"/>
                  </a:ext>
                </a:extLst>
              </a:tr>
              <a:tr h="241851">
                <a:tc>
                  <a:txBody>
                    <a:bodyPr/>
                    <a:lstStyle/>
                    <a:p>
                      <a:r>
                        <a:rPr lang="en-US" sz="1100" dirty="0" err="1"/>
                        <a:t>Tidak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ada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dukungan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untuk</a:t>
                      </a:r>
                      <a:r>
                        <a:rPr lang="en-US" sz="1100" dirty="0"/>
                        <a:t> database </a:t>
                      </a:r>
                      <a:r>
                        <a:rPr lang="en-US" sz="1100" dirty="0" err="1"/>
                        <a:t>distribusi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Database yang </a:t>
                      </a:r>
                      <a:r>
                        <a:rPr lang="en-US" sz="1100" dirty="0" err="1"/>
                        <a:t>bisa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terdistribusikan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974659"/>
                  </a:ext>
                </a:extLst>
              </a:tr>
              <a:tr h="241851">
                <a:tc>
                  <a:txBody>
                    <a:bodyPr/>
                    <a:lstStyle/>
                    <a:p>
                      <a:r>
                        <a:rPr lang="en-US" sz="1100" dirty="0" err="1"/>
                        <a:t>Tidak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daapat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menangani</a:t>
                      </a:r>
                      <a:r>
                        <a:rPr lang="en-US" sz="1100" dirty="0"/>
                        <a:t> data </a:t>
                      </a:r>
                      <a:r>
                        <a:rPr lang="en-US" sz="1100" dirty="0" err="1"/>
                        <a:t>dalam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jumlah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besar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Bisa </a:t>
                      </a:r>
                      <a:r>
                        <a:rPr lang="en-US" sz="1100" dirty="0" err="1"/>
                        <a:t>menangani</a:t>
                      </a:r>
                      <a:r>
                        <a:rPr lang="en-US" sz="1100" dirty="0"/>
                        <a:t> data yang </a:t>
                      </a:r>
                      <a:r>
                        <a:rPr lang="en-US" sz="1100" dirty="0" err="1"/>
                        <a:t>besar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310534"/>
                  </a:ext>
                </a:extLst>
              </a:tr>
              <a:tr h="241851">
                <a:tc>
                  <a:txBody>
                    <a:bodyPr/>
                    <a:lstStyle/>
                    <a:p>
                      <a:r>
                        <a:rPr lang="en-US" sz="1100" dirty="0" err="1"/>
                        <a:t>Akses</a:t>
                      </a:r>
                      <a:r>
                        <a:rPr lang="en-US" sz="1100" dirty="0"/>
                        <a:t> data </a:t>
                      </a:r>
                      <a:r>
                        <a:rPr lang="en-US" sz="1100" dirty="0" err="1"/>
                        <a:t>secara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individu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Akses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tidak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ada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hanya</a:t>
                      </a:r>
                      <a:r>
                        <a:rPr lang="en-US" sz="1100" dirty="0"/>
                        <a:t> 1 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42453"/>
                  </a:ext>
                </a:extLst>
              </a:tr>
              <a:tr h="398343">
                <a:tc>
                  <a:txBody>
                    <a:bodyPr/>
                    <a:lstStyle/>
                    <a:p>
                      <a:r>
                        <a:rPr lang="en-US" sz="1100" dirty="0" err="1"/>
                        <a:t>Tidak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ada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hubungan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dari</a:t>
                      </a:r>
                      <a:r>
                        <a:rPr lang="en-US" sz="1100" dirty="0"/>
                        <a:t> data yang </a:t>
                      </a:r>
                      <a:r>
                        <a:rPr lang="en-US" sz="1100" dirty="0" err="1"/>
                        <a:t>telah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didefinisikan</a:t>
                      </a:r>
                      <a:r>
                        <a:rPr lang="en-US" sz="1100" dirty="0"/>
                        <a:t> di </a:t>
                      </a:r>
                      <a:r>
                        <a:rPr lang="en-US" sz="1100" dirty="0" err="1"/>
                        <a:t>dalam</a:t>
                      </a:r>
                      <a:r>
                        <a:rPr lang="en-US" sz="1100" dirty="0"/>
                        <a:t> DB </a:t>
                      </a:r>
                      <a:r>
                        <a:rPr lang="en-US" sz="1100" dirty="0" err="1"/>
                        <a:t>nya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Berhubungan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dengan</a:t>
                      </a:r>
                      <a:r>
                        <a:rPr lang="en-US" sz="1100" dirty="0"/>
                        <a:t> data/table yang di add </a:t>
                      </a:r>
                      <a:r>
                        <a:rPr lang="en-US" sz="1100" dirty="0" err="1"/>
                        <a:t>dengan</a:t>
                      </a:r>
                      <a:r>
                        <a:rPr lang="en-US" sz="1100" dirty="0"/>
                        <a:t> table lain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538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83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49" y="37067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0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RDBMS Products</a:t>
            </a:r>
            <a:endParaRPr sz="2000" b="1" dirty="0">
              <a:solidFill>
                <a:srgbClr val="159AB1"/>
              </a:solidFill>
            </a:endParaRPr>
          </a:p>
        </p:txBody>
      </p:sp>
      <p:pic>
        <p:nvPicPr>
          <p:cNvPr id="4" name="Picture 2" descr="Kelebihan dan Kekurangan Microsoft SQL Server">
            <a:extLst>
              <a:ext uri="{FF2B5EF4-FFF2-40B4-BE49-F238E27FC236}">
                <a16:creationId xmlns:a16="http://schemas.microsoft.com/office/drawing/2014/main" id="{1B88C83C-5D66-49B6-9151-5CDCE0B13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971" y="1641278"/>
            <a:ext cx="1117403" cy="834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Ingin Majukan Pendidikan Sains dan Teknologi di Indonesia, ITB Adopsi  Solusi Oracle - ItWorks">
            <a:extLst>
              <a:ext uri="{FF2B5EF4-FFF2-40B4-BE49-F238E27FC236}">
                <a16:creationId xmlns:a16="http://schemas.microsoft.com/office/drawing/2014/main" id="{F620C8D5-F4B9-4D85-BA14-503939BE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918" y="2135357"/>
            <a:ext cx="1274039" cy="716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8" descr="Cara install MariaDB (Mysql) di CentOS 8 - Hostnic.id">
            <a:extLst>
              <a:ext uri="{FF2B5EF4-FFF2-40B4-BE49-F238E27FC236}">
                <a16:creationId xmlns:a16="http://schemas.microsoft.com/office/drawing/2014/main" id="{22948629-B4CE-4BEF-B4A1-2BDDC38849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5" t="16343" r="9816" b="14891"/>
          <a:stretch/>
        </p:blipFill>
        <p:spPr bwMode="auto">
          <a:xfrm>
            <a:off x="1737269" y="1641278"/>
            <a:ext cx="1485716" cy="988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10" descr="PostgreSQL 13 Hadirkan Database Open Source Paling Canggih di Dunia - Info  Komputer">
            <a:extLst>
              <a:ext uri="{FF2B5EF4-FFF2-40B4-BE49-F238E27FC236}">
                <a16:creationId xmlns:a16="http://schemas.microsoft.com/office/drawing/2014/main" id="{7B6FD6C4-7120-44ED-B48D-813AFA506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8" t="4095" r="16857" b="3143"/>
          <a:stretch/>
        </p:blipFill>
        <p:spPr bwMode="auto">
          <a:xfrm>
            <a:off x="6103971" y="3517979"/>
            <a:ext cx="1137871" cy="1073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12" descr="IBM Db2 - Distributor &amp;amp; Reseller resmi software original, jual harga murah  di Jakarta &amp;amp; melayani se-Indonesia">
            <a:extLst>
              <a:ext uri="{FF2B5EF4-FFF2-40B4-BE49-F238E27FC236}">
                <a16:creationId xmlns:a16="http://schemas.microsoft.com/office/drawing/2014/main" id="{FA901D45-1BFF-4AEC-9531-4A47F4DC8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325" y="3654631"/>
            <a:ext cx="1015349" cy="1015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Daftar harga MICROSOFT Access 2019 Sngl OLP NL | Bhinneka">
            <a:extLst>
              <a:ext uri="{FF2B5EF4-FFF2-40B4-BE49-F238E27FC236}">
                <a16:creationId xmlns:a16="http://schemas.microsoft.com/office/drawing/2014/main" id="{2E9B454A-6EF4-4E11-AEB0-8D0F8365E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702" y="3524651"/>
            <a:ext cx="1100023" cy="11000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6738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4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Big Data Tools Example</a:t>
            </a:r>
            <a:endParaRPr sz="2400" b="1" dirty="0">
              <a:solidFill>
                <a:srgbClr val="159AB1"/>
              </a:solidFill>
            </a:endParaRPr>
          </a:p>
        </p:txBody>
      </p:sp>
      <p:pic>
        <p:nvPicPr>
          <p:cNvPr id="4" name="Picture 4" descr="Explain Big Data analytics tools and their key features | by MultiTech |  Medium">
            <a:extLst>
              <a:ext uri="{FF2B5EF4-FFF2-40B4-BE49-F238E27FC236}">
                <a16:creationId xmlns:a16="http://schemas.microsoft.com/office/drawing/2014/main" id="{100E1889-355B-4B63-A790-13DAFED80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5" b="100000" l="0" r="100000">
                        <a14:backgroundMark x1="5213" y1="8539" x2="14692" y2="6517"/>
                        <a14:backgroundMark x1="6635" y1="17753" x2="6635" y2="17753"/>
                        <a14:backgroundMark x1="1659" y1="31685" x2="6161" y2="19326"/>
                        <a14:backgroundMark x1="85782" y1="37079" x2="85782" y2="37079"/>
                        <a14:backgroundMark x1="96919" y1="67191" x2="96919" y2="67191"/>
                        <a14:backgroundMark x1="98341" y1="65618" x2="98341" y2="65618"/>
                        <a14:backgroundMark x1="98341" y1="62697" x2="98341" y2="62697"/>
                        <a14:backgroundMark x1="97867" y1="60000" x2="99052" y2="64719"/>
                        <a14:backgroundMark x1="98341" y1="41798" x2="98341" y2="41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50"/>
          <a:stretch/>
        </p:blipFill>
        <p:spPr bwMode="auto">
          <a:xfrm>
            <a:off x="2885597" y="974845"/>
            <a:ext cx="3648553" cy="388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76422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</TotalTime>
  <Words>667</Words>
  <Application>Microsoft Office PowerPoint</Application>
  <PresentationFormat>On-screen Show (16:9)</PresentationFormat>
  <Paragraphs>171</Paragraphs>
  <Slides>33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Calibri</vt:lpstr>
      <vt:lpstr>Poppins</vt:lpstr>
      <vt:lpstr>Source Sans Pro</vt:lpstr>
      <vt:lpstr>Poppins ExtraBold</vt:lpstr>
      <vt:lpstr>Poppins SemiBold</vt:lpstr>
      <vt:lpstr>Poppins Medium</vt:lpstr>
      <vt:lpstr>Arial</vt:lpstr>
      <vt:lpstr>Simple Light</vt:lpstr>
      <vt:lpstr>Office Theme</vt:lpstr>
      <vt:lpstr>Fundamental SQL Select, Function, &amp; Group By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SQL Select, Function, &amp; Group By Statement</dc:title>
  <cp:lastModifiedBy>Ronny FAHRUDIN</cp:lastModifiedBy>
  <cp:revision>9</cp:revision>
  <dcterms:modified xsi:type="dcterms:W3CDTF">2022-09-19T13:26:00Z</dcterms:modified>
</cp:coreProperties>
</file>